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89" r:id="rId5"/>
  </p:sldMasterIdLst>
  <p:notesMasterIdLst>
    <p:notesMasterId r:id="rId16"/>
  </p:notesMasterIdLst>
  <p:handoutMasterIdLst>
    <p:handoutMasterId r:id="rId17"/>
  </p:handoutMasterIdLst>
  <p:sldIdLst>
    <p:sldId id="827" r:id="rId6"/>
    <p:sldId id="488" r:id="rId7"/>
    <p:sldId id="829" r:id="rId8"/>
    <p:sldId id="476" r:id="rId9"/>
    <p:sldId id="832" r:id="rId10"/>
    <p:sldId id="830" r:id="rId11"/>
    <p:sldId id="831" r:id="rId12"/>
    <p:sldId id="789" r:id="rId13"/>
    <p:sldId id="790" r:id="rId14"/>
    <p:sldId id="29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F4E080-6BA6-1E79-F853-4561F658ED6F}" name="Lea Rueegg" initials="LR" userId="S::Lea.Ruegg@gantrisch.ch::1b0867c5-6711-46aa-ab9c-8af8c8995f00" providerId="AD"/>
  <p188:author id="{BA6FDC92-8EE0-41B8-57C0-D7AFC75072E0}" name="Marie-Christine Müller" initials="MM" userId="S::Marie-Christine.Muel@gantrisch.ch::e8133bc4-89cf-47bb-9d81-489395b51e44" providerId="AD"/>
  <p188:author id="{D5CD7EF3-F640-6D20-5552-FE7782389002}" name="Raphael Zahnd" initials="RZ" userId="S::Raphael.Zahnd@gantrisch.ch::fdc82b87-f0ec-4330-834f-0bbeb44b49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60"/>
    <a:srgbClr val="FFFFFF"/>
    <a:srgbClr val="FFCCFF"/>
    <a:srgbClr val="D9F564"/>
    <a:srgbClr val="ECFAB2"/>
    <a:srgbClr val="F4FCD1"/>
    <a:srgbClr val="E7E9E9"/>
    <a:srgbClr val="132721"/>
    <a:srgbClr val="FF66FF"/>
    <a:srgbClr val="F1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2590" autoAdjust="0"/>
  </p:normalViewPr>
  <p:slideViewPr>
    <p:cSldViewPr showGuides="1">
      <p:cViewPr varScale="1">
        <p:scale>
          <a:sx n="52" d="100"/>
          <a:sy n="52" d="100"/>
        </p:scale>
        <p:origin x="1843" y="48"/>
      </p:cViewPr>
      <p:guideLst/>
    </p:cSldViewPr>
  </p:slideViewPr>
  <p:outlineViewPr>
    <p:cViewPr>
      <p:scale>
        <a:sx n="33" d="100"/>
        <a:sy n="33" d="100"/>
      </p:scale>
      <p:origin x="0" y="-24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5" d="100"/>
          <a:sy n="115" d="100"/>
        </p:scale>
        <p:origin x="5076"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28.11.2024</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28.11.2024</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Der Naturpark ist weder eine Tourismusorganisation noch eine Naturschutzorganisation. Wir sind eine Modellregion für die nachhaltige Entwicklung. Unser Ziel ist es die nachhaltige Entwicklung ganzheitlich zu fördern. Deshalb versuchen wir bei all unseren Projekten die Menschen, die Natur und auch die Wirtschaft im Gleichgewicht zu halten. Alle drei Bereiche sollen sich gegenseitig stützen und voneinander profitieren. Damit können wir die Lebensqualität für heutige und kommende Generationen erhalten und verbessern. Die Landschaft und die Natur schützen sowie die </a:t>
            </a:r>
            <a:r>
              <a:rPr lang="de-CH" dirty="0" err="1"/>
              <a:t>Biodirversität</a:t>
            </a:r>
            <a:r>
              <a:rPr lang="de-CH" dirty="0"/>
              <a:t> fördern. Und wir wollen eine zukunftsfähige und nachhaltige lokale Wirtschaft fördern, die uns einen sinnvollen Wohlstand bringt.</a:t>
            </a:r>
          </a:p>
          <a:p>
            <a:endParaRPr lang="de-CH" dirty="0"/>
          </a:p>
          <a:p>
            <a:r>
              <a:rPr lang="de-CH" dirty="0"/>
              <a:t>Zusammengefasst: «Dr Naturpark </a:t>
            </a:r>
            <a:r>
              <a:rPr lang="de-CH" dirty="0" err="1"/>
              <a:t>isch</a:t>
            </a:r>
            <a:r>
              <a:rPr lang="de-CH" dirty="0"/>
              <a:t> </a:t>
            </a:r>
            <a:r>
              <a:rPr lang="de-CH" dirty="0" err="1"/>
              <a:t>üsi</a:t>
            </a:r>
            <a:r>
              <a:rPr lang="de-CH" dirty="0"/>
              <a:t> </a:t>
            </a:r>
            <a:r>
              <a:rPr lang="de-CH" dirty="0" err="1"/>
              <a:t>Zuekunft</a:t>
            </a:r>
            <a:r>
              <a:rPr lang="de-CH" dirty="0"/>
              <a:t>»</a:t>
            </a:r>
          </a:p>
        </p:txBody>
      </p:sp>
      <p:sp>
        <p:nvSpPr>
          <p:cNvPr id="4" name="Foliennummernplatzhalter 3"/>
          <p:cNvSpPr>
            <a:spLocks noGrp="1"/>
          </p:cNvSpPr>
          <p:nvPr>
            <p:ph type="sldNum" sz="quarter" idx="10"/>
          </p:nvPr>
        </p:nvSpPr>
        <p:spPr/>
        <p:txBody>
          <a:bodyPr/>
          <a:lstStyle/>
          <a:p>
            <a:fld id="{66AB9EB0-5F46-40EF-80CD-DD35BE048782}" type="slidenum">
              <a:rPr lang="de-CH" smtClean="0"/>
              <a:t>2</a:t>
            </a:fld>
            <a:endParaRPr lang="de-CH"/>
          </a:p>
        </p:txBody>
      </p:sp>
    </p:spTree>
    <p:extLst>
      <p:ext uri="{BB962C8B-B14F-4D97-AF65-F5344CB8AC3E}">
        <p14:creationId xmlns:p14="http://schemas.microsoft.com/office/powerpoint/2010/main" val="30987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271030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05313" y="977900"/>
            <a:ext cx="6032500" cy="3394075"/>
          </a:xfrm>
        </p:spPr>
      </p:sp>
      <p:sp>
        <p:nvSpPr>
          <p:cNvPr id="3" name="Notizenplatzhalter 2"/>
          <p:cNvSpPr>
            <a:spLocks noGrp="1"/>
          </p:cNvSpPr>
          <p:nvPr>
            <p:ph type="body" idx="1"/>
          </p:nvPr>
        </p:nvSpPr>
        <p:spPr/>
        <p:txBody>
          <a:bodyPr/>
          <a:lstStyle/>
          <a:p>
            <a:pPr defTabSz="1327617">
              <a:spcAft>
                <a:spcPts val="0"/>
              </a:spcAft>
              <a:defRPr/>
            </a:pPr>
            <a:endParaRPr lang="de-CH" dirty="0"/>
          </a:p>
        </p:txBody>
      </p:sp>
      <p:sp>
        <p:nvSpPr>
          <p:cNvPr id="4" name="Foliennummernplatzhalter 3"/>
          <p:cNvSpPr>
            <a:spLocks noGrp="1"/>
          </p:cNvSpPr>
          <p:nvPr>
            <p:ph type="sldNum" sz="quarter" idx="10"/>
          </p:nvPr>
        </p:nvSpPr>
        <p:spPr/>
        <p:txBody>
          <a:bodyPr/>
          <a:lstStyle/>
          <a:p>
            <a:pPr defTabSz="1327617">
              <a:defRPr/>
            </a:pPr>
            <a:fld id="{66AB9EB0-5F46-40EF-80CD-DD35BE048782}" type="slidenum">
              <a:rPr lang="de-CH" sz="1700">
                <a:solidFill>
                  <a:prstClr val="black"/>
                </a:solidFill>
                <a:latin typeface="Calibri"/>
              </a:rPr>
              <a:pPr defTabSz="1327617">
                <a:defRPr/>
              </a:pPr>
              <a:t>4</a:t>
            </a:fld>
            <a:endParaRPr lang="de-CH" sz="1700">
              <a:solidFill>
                <a:prstClr val="black"/>
              </a:solidFill>
              <a:latin typeface="Calibri"/>
            </a:endParaRPr>
          </a:p>
        </p:txBody>
      </p:sp>
    </p:spTree>
    <p:extLst>
      <p:ext uri="{BB962C8B-B14F-4D97-AF65-F5344CB8AC3E}">
        <p14:creationId xmlns:p14="http://schemas.microsoft.com/office/powerpoint/2010/main" val="78515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258748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r>
              <a:rPr lang="de-CH" dirty="0"/>
              <a:t>Bild Schweizer Familie: Dres Hubacher</a:t>
            </a:r>
          </a:p>
          <a:p>
            <a:r>
              <a:rPr lang="de-CH" dirty="0"/>
              <a:t>Sense</a:t>
            </a:r>
          </a:p>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204585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Hintergrun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6D0AEDF-867E-D256-D417-7074F95910D0}"/>
              </a:ext>
            </a:extLst>
          </p:cNvPr>
          <p:cNvSpPr/>
          <p:nvPr userDrawn="1"/>
        </p:nvSpPr>
        <p:spPr>
          <a:xfrm>
            <a:off x="0" y="1231523"/>
            <a:ext cx="12191306" cy="5329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2" name="Titel 1"/>
          <p:cNvSpPr>
            <a:spLocks noGrp="1"/>
          </p:cNvSpPr>
          <p:nvPr>
            <p:ph type="ctrTitle"/>
          </p:nvPr>
        </p:nvSpPr>
        <p:spPr>
          <a:xfrm>
            <a:off x="1343026" y="3068960"/>
            <a:ext cx="9505950" cy="828092"/>
          </a:xfrm>
        </p:spPr>
        <p:txBody>
          <a:bodyPr anchor="b"/>
          <a:lstStyle>
            <a:lvl1pPr algn="ctr">
              <a:defRPr sz="2600" cap="all" spc="20" baseline="0"/>
            </a:lvl1pPr>
          </a:lstStyle>
          <a:p>
            <a:r>
              <a:rPr lang="de-DE"/>
              <a:t>Mastertitelformat bearbeiten</a:t>
            </a:r>
            <a:endParaRPr lang="de-CH" dirty="0"/>
          </a:p>
        </p:txBody>
      </p:sp>
      <p:sp>
        <p:nvSpPr>
          <p:cNvPr id="3" name="Untertitel 2"/>
          <p:cNvSpPr>
            <a:spLocks noGrp="1"/>
          </p:cNvSpPr>
          <p:nvPr>
            <p:ph type="subTitle" idx="1"/>
          </p:nvPr>
        </p:nvSpPr>
        <p:spPr>
          <a:xfrm>
            <a:off x="1343026" y="3890070"/>
            <a:ext cx="9505950" cy="871078"/>
          </a:xfrm>
        </p:spPr>
        <p:txBody>
          <a:bodyPr/>
          <a:lstStyle>
            <a:lvl1pPr marL="0" indent="0" algn="ctr">
              <a:buNone/>
              <a:defRPr sz="2600" b="1" cap="all" spc="2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013343" y="533765"/>
            <a:ext cx="770400" cy="177621"/>
          </a:xfrm>
        </p:spPr>
        <p:txBody>
          <a:bodyPr/>
          <a:lstStyle>
            <a:lvl1pPr>
              <a:defRPr sz="100">
                <a:solidFill>
                  <a:schemeClr val="bg1">
                    <a:lumMod val="85000"/>
                  </a:schemeClr>
                </a:solidFill>
              </a:defRPr>
            </a:lvl1pPr>
          </a:lstStyle>
          <a:p>
            <a:fld id="{401BD0FF-E2E2-444E-9710-B9ED2B95DAD5}" type="datetime1">
              <a:rPr lang="de-CH" smtClean="0"/>
              <a:t>28.11.2024</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1920070" y="425100"/>
            <a:ext cx="956947" cy="208404"/>
          </a:xfrm>
        </p:spPr>
        <p:txBody>
          <a:bodyPr/>
          <a:lstStyle>
            <a:lvl1pPr>
              <a:defRPr sz="100">
                <a:solidFill>
                  <a:schemeClr val="bg1">
                    <a:lumMod val="85000"/>
                  </a:schemeClr>
                </a:solidFill>
              </a:defRPr>
            </a:lvl1pPr>
          </a:lstStyle>
          <a:p>
            <a:r>
              <a:rPr lang="de-CH"/>
              <a:t>Herbst-Mitgliederversammlung 2024</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44672" y="532565"/>
            <a:ext cx="658702" cy="180020"/>
          </a:xfrm>
        </p:spPr>
        <p:txBody>
          <a:bodyPr/>
          <a:lstStyle>
            <a:lvl1pPr>
              <a:defRPr sz="100">
                <a:solidFill>
                  <a:schemeClr val="bg1">
                    <a:lumMod val="85000"/>
                  </a:schemeClr>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Hintergrund gelbgrün">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2625B6D-CF3E-EDF2-A0F5-EC3E0EB02355}"/>
              </a:ext>
            </a:extLst>
          </p:cNvPr>
          <p:cNvSpPr/>
          <p:nvPr userDrawn="1"/>
        </p:nvSpPr>
        <p:spPr>
          <a:xfrm>
            <a:off x="0" y="1232756"/>
            <a:ext cx="12191306" cy="50765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3" name="Inhaltsplatzhalter 2"/>
          <p:cNvSpPr>
            <a:spLocks noGrp="1"/>
          </p:cNvSpPr>
          <p:nvPr>
            <p:ph idx="1" hasCustomPrompt="1"/>
          </p:nvPr>
        </p:nvSpPr>
        <p:spPr>
          <a:xfrm>
            <a:off x="1343024" y="1792799"/>
            <a:ext cx="9505951" cy="3976175"/>
          </a:xfrm>
        </p:spPr>
        <p:txBody>
          <a:bodyPr lIns="0" rIns="0"/>
          <a:lstStyle>
            <a:lvl1pPr>
              <a:defRPr sz="4000" b="1"/>
            </a:lvl1pPr>
            <a:lvl2pPr>
              <a:defRPr sz="4000" b="1"/>
            </a:lvl2pPr>
            <a:lvl3pPr>
              <a:defRPr sz="4000" b="1"/>
            </a:lvl3pPr>
            <a:lvl4pPr>
              <a:defRPr sz="4000" b="1"/>
            </a:lvl4pPr>
            <a:lvl5pPr marL="534988" indent="0">
              <a:buNone/>
              <a:defRPr sz="4000" b="1"/>
            </a:lvl5pPr>
            <a:lvl6pPr marL="2286000" indent="0">
              <a:buNone/>
              <a:defRPr/>
            </a:lvl6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p:txBody>
      </p:sp>
      <p:sp>
        <p:nvSpPr>
          <p:cNvPr id="2" name="Datumsplatzhalter 1">
            <a:extLst>
              <a:ext uri="{FF2B5EF4-FFF2-40B4-BE49-F238E27FC236}">
                <a16:creationId xmlns:a16="http://schemas.microsoft.com/office/drawing/2014/main" id="{6D0396EE-A113-117F-841C-CAE3E987AA93}"/>
              </a:ext>
            </a:extLst>
          </p:cNvPr>
          <p:cNvSpPr>
            <a:spLocks noGrp="1"/>
          </p:cNvSpPr>
          <p:nvPr>
            <p:ph type="dt" sz="half" idx="10"/>
          </p:nvPr>
        </p:nvSpPr>
        <p:spPr/>
        <p:txBody>
          <a:bodyPr/>
          <a:lstStyle/>
          <a:p>
            <a:fld id="{FB11776C-B3E6-0342-BE01-C04030CA2C17}" type="datetime1">
              <a:rPr lang="de-CH" smtClean="0"/>
              <a:t>28.11.2024</a:t>
            </a:fld>
            <a:endParaRPr lang="de-CH" dirty="0"/>
          </a:p>
        </p:txBody>
      </p:sp>
      <p:sp>
        <p:nvSpPr>
          <p:cNvPr id="7" name="Fußzeilenplatzhalter 6">
            <a:extLst>
              <a:ext uri="{FF2B5EF4-FFF2-40B4-BE49-F238E27FC236}">
                <a16:creationId xmlns:a16="http://schemas.microsoft.com/office/drawing/2014/main" id="{1D3E8315-DD18-BD7C-FD4D-C788173A4FAE}"/>
              </a:ext>
            </a:extLst>
          </p:cNvPr>
          <p:cNvSpPr>
            <a:spLocks noGrp="1"/>
          </p:cNvSpPr>
          <p:nvPr>
            <p:ph type="ftr" sz="quarter" idx="11"/>
          </p:nvPr>
        </p:nvSpPr>
        <p:spPr/>
        <p:txBody>
          <a:bodyPr/>
          <a:lstStyle/>
          <a:p>
            <a:r>
              <a:rPr lang="de-CH"/>
              <a:t>Herbst-Mitgliederversammlung 2024</a:t>
            </a:r>
            <a:endParaRPr lang="de-CH" dirty="0"/>
          </a:p>
        </p:txBody>
      </p:sp>
      <p:sp>
        <p:nvSpPr>
          <p:cNvPr id="8" name="Foliennummernplatzhalter 7">
            <a:extLst>
              <a:ext uri="{FF2B5EF4-FFF2-40B4-BE49-F238E27FC236}">
                <a16:creationId xmlns:a16="http://schemas.microsoft.com/office/drawing/2014/main" id="{56CF702E-15E9-60AC-2101-0F94DA605ED5}"/>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17384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Bildplatzhalter 4">
            <a:extLst>
              <a:ext uri="{FF2B5EF4-FFF2-40B4-BE49-F238E27FC236}">
                <a16:creationId xmlns:a16="http://schemas.microsoft.com/office/drawing/2014/main" id="{3C5FD3D5-0C72-E63B-1A45-F074A479977C}"/>
              </a:ext>
            </a:extLst>
          </p:cNvPr>
          <p:cNvSpPr>
            <a:spLocks noGrp="1"/>
          </p:cNvSpPr>
          <p:nvPr>
            <p:ph type="pic" sz="quarter" idx="13"/>
          </p:nvPr>
        </p:nvSpPr>
        <p:spPr>
          <a:xfrm>
            <a:off x="0" y="1232756"/>
            <a:ext cx="12192000" cy="5076564"/>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7" name="Datumsplatzhalter 6">
            <a:extLst>
              <a:ext uri="{FF2B5EF4-FFF2-40B4-BE49-F238E27FC236}">
                <a16:creationId xmlns:a16="http://schemas.microsoft.com/office/drawing/2014/main" id="{82796186-3CA6-72CD-F8AE-84A53C249F21}"/>
              </a:ext>
            </a:extLst>
          </p:cNvPr>
          <p:cNvSpPr>
            <a:spLocks noGrp="1"/>
          </p:cNvSpPr>
          <p:nvPr>
            <p:ph type="dt" sz="half" idx="14"/>
          </p:nvPr>
        </p:nvSpPr>
        <p:spPr/>
        <p:txBody>
          <a:bodyPr/>
          <a:lstStyle/>
          <a:p>
            <a:fld id="{E8BB5368-4CA5-CA45-959C-FFD19CED3317}" type="datetime1">
              <a:rPr lang="de-CH" smtClean="0"/>
              <a:t>28.11.2024</a:t>
            </a:fld>
            <a:endParaRPr lang="de-CH" dirty="0"/>
          </a:p>
        </p:txBody>
      </p:sp>
      <p:sp>
        <p:nvSpPr>
          <p:cNvPr id="8" name="Fußzeilenplatzhalter 7">
            <a:extLst>
              <a:ext uri="{FF2B5EF4-FFF2-40B4-BE49-F238E27FC236}">
                <a16:creationId xmlns:a16="http://schemas.microsoft.com/office/drawing/2014/main" id="{755C793E-FD15-9FBD-1C8C-D55B76F4015E}"/>
              </a:ext>
            </a:extLst>
          </p:cNvPr>
          <p:cNvSpPr>
            <a:spLocks noGrp="1"/>
          </p:cNvSpPr>
          <p:nvPr>
            <p:ph type="ftr" sz="quarter" idx="15"/>
          </p:nvPr>
        </p:nvSpPr>
        <p:spPr/>
        <p:txBody>
          <a:bodyPr/>
          <a:lstStyle/>
          <a:p>
            <a:r>
              <a:rPr lang="de-CH"/>
              <a:t>Herbst-Mitgliederversammlung 2024</a:t>
            </a:r>
            <a:endParaRPr lang="de-CH" dirty="0"/>
          </a:p>
        </p:txBody>
      </p:sp>
      <p:sp>
        <p:nvSpPr>
          <p:cNvPr id="9" name="Foliennummernplatzhalter 8">
            <a:extLst>
              <a:ext uri="{FF2B5EF4-FFF2-40B4-BE49-F238E27FC236}">
                <a16:creationId xmlns:a16="http://schemas.microsoft.com/office/drawing/2014/main" id="{B504D267-AAC2-B24C-7241-1E9E1D2896BB}"/>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144628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2" name="Bildplatzhalter 4">
            <a:extLst>
              <a:ext uri="{FF2B5EF4-FFF2-40B4-BE49-F238E27FC236}">
                <a16:creationId xmlns:a16="http://schemas.microsoft.com/office/drawing/2014/main" id="{3C5FD3D5-0C72-E63B-1A45-F074A479977C}"/>
              </a:ext>
            </a:extLst>
          </p:cNvPr>
          <p:cNvSpPr>
            <a:spLocks noGrp="1"/>
          </p:cNvSpPr>
          <p:nvPr>
            <p:ph type="pic" sz="quarter" idx="13"/>
          </p:nvPr>
        </p:nvSpPr>
        <p:spPr>
          <a:xfrm>
            <a:off x="0" y="1232756"/>
            <a:ext cx="6015600" cy="5076564"/>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3" name="Bildplatzhalter 4">
            <a:extLst>
              <a:ext uri="{FF2B5EF4-FFF2-40B4-BE49-F238E27FC236}">
                <a16:creationId xmlns:a16="http://schemas.microsoft.com/office/drawing/2014/main" id="{08CF3A6E-C466-4860-92B7-71CCDBE3B741}"/>
              </a:ext>
            </a:extLst>
          </p:cNvPr>
          <p:cNvSpPr>
            <a:spLocks noGrp="1"/>
          </p:cNvSpPr>
          <p:nvPr>
            <p:ph type="pic" sz="quarter" idx="14"/>
          </p:nvPr>
        </p:nvSpPr>
        <p:spPr>
          <a:xfrm>
            <a:off x="6176402" y="1232756"/>
            <a:ext cx="6015600" cy="5076564"/>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8" name="Datumsplatzhalter 7">
            <a:extLst>
              <a:ext uri="{FF2B5EF4-FFF2-40B4-BE49-F238E27FC236}">
                <a16:creationId xmlns:a16="http://schemas.microsoft.com/office/drawing/2014/main" id="{15C101EF-EE59-7F53-B075-3EE73C92C127}"/>
              </a:ext>
            </a:extLst>
          </p:cNvPr>
          <p:cNvSpPr>
            <a:spLocks noGrp="1"/>
          </p:cNvSpPr>
          <p:nvPr>
            <p:ph type="dt" sz="half" idx="15"/>
          </p:nvPr>
        </p:nvSpPr>
        <p:spPr/>
        <p:txBody>
          <a:bodyPr/>
          <a:lstStyle/>
          <a:p>
            <a:fld id="{A574036D-C1B6-0F43-85B4-AFA6FD004CA7}" type="datetime1">
              <a:rPr lang="de-CH" smtClean="0"/>
              <a:t>28.11.2024</a:t>
            </a:fld>
            <a:endParaRPr lang="de-CH" dirty="0"/>
          </a:p>
        </p:txBody>
      </p:sp>
      <p:sp>
        <p:nvSpPr>
          <p:cNvPr id="9" name="Fußzeilenplatzhalter 8">
            <a:extLst>
              <a:ext uri="{FF2B5EF4-FFF2-40B4-BE49-F238E27FC236}">
                <a16:creationId xmlns:a16="http://schemas.microsoft.com/office/drawing/2014/main" id="{C8D6F537-51CD-FE7B-70FA-C1ACE64B3B13}"/>
              </a:ext>
            </a:extLst>
          </p:cNvPr>
          <p:cNvSpPr>
            <a:spLocks noGrp="1"/>
          </p:cNvSpPr>
          <p:nvPr>
            <p:ph type="ftr" sz="quarter" idx="16"/>
          </p:nvPr>
        </p:nvSpPr>
        <p:spPr/>
        <p:txBody>
          <a:bodyPr/>
          <a:lstStyle/>
          <a:p>
            <a:r>
              <a:rPr lang="de-CH"/>
              <a:t>Herbst-Mitgliederversammlung 2024</a:t>
            </a:r>
            <a:endParaRPr lang="de-CH" dirty="0"/>
          </a:p>
        </p:txBody>
      </p:sp>
      <p:sp>
        <p:nvSpPr>
          <p:cNvPr id="10" name="Foliennummernplatzhalter 9">
            <a:extLst>
              <a:ext uri="{FF2B5EF4-FFF2-40B4-BE49-F238E27FC236}">
                <a16:creationId xmlns:a16="http://schemas.microsoft.com/office/drawing/2014/main" id="{B6A24B94-4DC8-29AE-0B20-CB3909E17275}"/>
              </a:ext>
            </a:extLst>
          </p:cNvPr>
          <p:cNvSpPr>
            <a:spLocks noGrp="1"/>
          </p:cNvSpPr>
          <p:nvPr>
            <p:ph type="sldNum" sz="quarter" idx="17"/>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4549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mit Hintergrund schwarz">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2625B6D-CF3E-EDF2-A0F5-EC3E0EB02355}"/>
              </a:ext>
            </a:extLst>
          </p:cNvPr>
          <p:cNvSpPr/>
          <p:nvPr userDrawn="1"/>
        </p:nvSpPr>
        <p:spPr>
          <a:xfrm>
            <a:off x="0" y="1232756"/>
            <a:ext cx="12191306" cy="50765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3" name="Inhaltsplatzhalter 2"/>
          <p:cNvSpPr>
            <a:spLocks noGrp="1"/>
          </p:cNvSpPr>
          <p:nvPr>
            <p:ph idx="1" hasCustomPrompt="1"/>
          </p:nvPr>
        </p:nvSpPr>
        <p:spPr>
          <a:xfrm>
            <a:off x="1343025" y="1792799"/>
            <a:ext cx="9505950" cy="3976175"/>
          </a:xfrm>
        </p:spPr>
        <p:txBody>
          <a:bodyPr lIns="0" rIns="0" anchor="ctr" anchorCtr="0"/>
          <a:lstStyle>
            <a:lvl1pPr algn="ctr">
              <a:defRPr sz="2600" b="1" cap="all" baseline="0">
                <a:solidFill>
                  <a:schemeClr val="accent3"/>
                </a:solidFill>
              </a:defRPr>
            </a:lvl1pPr>
            <a:lvl2pPr algn="ctr">
              <a:defRPr sz="2600" b="1" cap="all" baseline="0">
                <a:solidFill>
                  <a:schemeClr val="accent3"/>
                </a:solidFill>
              </a:defRPr>
            </a:lvl2pPr>
            <a:lvl3pPr algn="ctr">
              <a:defRPr sz="2600" b="1" cap="all" baseline="0">
                <a:solidFill>
                  <a:schemeClr val="accent3"/>
                </a:solidFill>
              </a:defRPr>
            </a:lvl3pPr>
            <a:lvl4pPr algn="ctr">
              <a:defRPr sz="2600" b="1" cap="all" baseline="0">
                <a:solidFill>
                  <a:schemeClr val="accent3"/>
                </a:solidFill>
              </a:defRPr>
            </a:lvl4pPr>
            <a:lvl5pPr marL="534988" indent="0">
              <a:buNone/>
              <a:defRPr sz="4000" b="1"/>
            </a:lvl5pPr>
            <a:lvl6pPr marL="2286000" indent="0">
              <a:buNone/>
              <a:defRPr/>
            </a:lvl6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p:txBody>
      </p:sp>
      <p:sp>
        <p:nvSpPr>
          <p:cNvPr id="2" name="Datumsplatzhalter 1">
            <a:extLst>
              <a:ext uri="{FF2B5EF4-FFF2-40B4-BE49-F238E27FC236}">
                <a16:creationId xmlns:a16="http://schemas.microsoft.com/office/drawing/2014/main" id="{F59969CB-4D0D-A49D-9D69-9A13303BCE1E}"/>
              </a:ext>
            </a:extLst>
          </p:cNvPr>
          <p:cNvSpPr>
            <a:spLocks noGrp="1"/>
          </p:cNvSpPr>
          <p:nvPr>
            <p:ph type="dt" sz="half" idx="10"/>
          </p:nvPr>
        </p:nvSpPr>
        <p:spPr/>
        <p:txBody>
          <a:bodyPr/>
          <a:lstStyle/>
          <a:p>
            <a:fld id="{067CEDF9-EF96-5C43-AB36-1DEC30C59016}" type="datetime1">
              <a:rPr lang="de-CH" smtClean="0"/>
              <a:t>28.11.2024</a:t>
            </a:fld>
            <a:endParaRPr lang="de-CH" dirty="0"/>
          </a:p>
        </p:txBody>
      </p:sp>
      <p:sp>
        <p:nvSpPr>
          <p:cNvPr id="7" name="Fußzeilenplatzhalter 6">
            <a:extLst>
              <a:ext uri="{FF2B5EF4-FFF2-40B4-BE49-F238E27FC236}">
                <a16:creationId xmlns:a16="http://schemas.microsoft.com/office/drawing/2014/main" id="{CAD1C3A3-568D-0311-AFFA-7898AAD28734}"/>
              </a:ext>
            </a:extLst>
          </p:cNvPr>
          <p:cNvSpPr>
            <a:spLocks noGrp="1"/>
          </p:cNvSpPr>
          <p:nvPr>
            <p:ph type="ftr" sz="quarter" idx="11"/>
          </p:nvPr>
        </p:nvSpPr>
        <p:spPr/>
        <p:txBody>
          <a:bodyPr/>
          <a:lstStyle/>
          <a:p>
            <a:r>
              <a:rPr lang="de-CH"/>
              <a:t>Herbst-Mitgliederversammlung 2024</a:t>
            </a:r>
            <a:endParaRPr lang="de-CH" dirty="0"/>
          </a:p>
        </p:txBody>
      </p:sp>
      <p:sp>
        <p:nvSpPr>
          <p:cNvPr id="8" name="Foliennummernplatzhalter 7">
            <a:extLst>
              <a:ext uri="{FF2B5EF4-FFF2-40B4-BE49-F238E27FC236}">
                <a16:creationId xmlns:a16="http://schemas.microsoft.com/office/drawing/2014/main" id="{ADC3E84A-2560-F749-2293-4B1FF98A738D}"/>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40480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5DC90AA2-330A-7F43-9EA3-A1C92071AEF4}" type="datetime1">
              <a:rPr lang="de-CH" smtClean="0"/>
              <a:t>28.11.2024</a:t>
            </a:fld>
            <a:endParaRPr lang="de-CH"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CH"/>
              <a:t>Herbst-Mitgliederversammlung 2024</a:t>
            </a:r>
            <a:endParaRPr lang="de-CH"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 mit Bildplatzhalter">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207896BE-5FB1-47FB-B14D-FEB5BCBBF26C}"/>
              </a:ext>
            </a:extLst>
          </p:cNvPr>
          <p:cNvSpPr>
            <a:spLocks noGrp="1"/>
          </p:cNvSpPr>
          <p:nvPr>
            <p:ph type="pic" sz="quarter" idx="13" hasCustomPrompt="1"/>
          </p:nvPr>
        </p:nvSpPr>
        <p:spPr>
          <a:xfrm>
            <a:off x="0" y="0"/>
            <a:ext cx="12193200" cy="5616000"/>
          </a:xfrm>
          <a:custGeom>
            <a:avLst/>
            <a:gdLst>
              <a:gd name="connsiteX0" fmla="*/ 0 w 12193200"/>
              <a:gd name="connsiteY0" fmla="*/ 5597627 h 5616000"/>
              <a:gd name="connsiteX1" fmla="*/ 0 w 12193200"/>
              <a:gd name="connsiteY1" fmla="*/ 5616000 h 5616000"/>
              <a:gd name="connsiteX2" fmla="*/ 0 w 12193200"/>
              <a:gd name="connsiteY2" fmla="*/ 5616000 h 5616000"/>
              <a:gd name="connsiteX3" fmla="*/ 9394668 w 12193200"/>
              <a:gd name="connsiteY3" fmla="*/ 5590891 h 5616000"/>
              <a:gd name="connsiteX4" fmla="*/ 9381624 w 12193200"/>
              <a:gd name="connsiteY4" fmla="*/ 5592670 h 5616000"/>
              <a:gd name="connsiteX5" fmla="*/ 9297402 w 12193200"/>
              <a:gd name="connsiteY5" fmla="*/ 5597038 h 5616000"/>
              <a:gd name="connsiteX6" fmla="*/ 9277866 w 12193200"/>
              <a:gd name="connsiteY6" fmla="*/ 5597627 h 5616000"/>
              <a:gd name="connsiteX7" fmla="*/ 9277835 w 12193200"/>
              <a:gd name="connsiteY7" fmla="*/ 5597627 h 5616000"/>
              <a:gd name="connsiteX8" fmla="*/ 9297401 w 12193200"/>
              <a:gd name="connsiteY8" fmla="*/ 5597037 h 5616000"/>
              <a:gd name="connsiteX9" fmla="*/ 0 w 12193200"/>
              <a:gd name="connsiteY9" fmla="*/ 0 h 5616000"/>
              <a:gd name="connsiteX10" fmla="*/ 12193200 w 12193200"/>
              <a:gd name="connsiteY10" fmla="*/ 0 h 5616000"/>
              <a:gd name="connsiteX11" fmla="*/ 12193200 w 12193200"/>
              <a:gd name="connsiteY11" fmla="*/ 3582001 h 5616000"/>
              <a:gd name="connsiteX12" fmla="*/ 12192001 w 12193200"/>
              <a:gd name="connsiteY12" fmla="*/ 3582001 h 5616000"/>
              <a:gd name="connsiteX13" fmla="*/ 12192001 w 12193200"/>
              <a:gd name="connsiteY13" fmla="*/ 3582000 h 5616000"/>
              <a:gd name="connsiteX14" fmla="*/ 12191720 w 12193200"/>
              <a:gd name="connsiteY14" fmla="*/ 3582000 h 5616000"/>
              <a:gd name="connsiteX15" fmla="*/ 12058933 w 12193200"/>
              <a:gd name="connsiteY15" fmla="*/ 3759320 h 5616000"/>
              <a:gd name="connsiteX16" fmla="*/ 9276000 w 12193200"/>
              <a:gd name="connsiteY16" fmla="*/ 5597627 h 5616000"/>
              <a:gd name="connsiteX17" fmla="*/ 0 w 12193200"/>
              <a:gd name="connsiteY17" fmla="*/ 5597627 h 56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5616000">
                <a:moveTo>
                  <a:pt x="0" y="5597627"/>
                </a:moveTo>
                <a:lnTo>
                  <a:pt x="0" y="5616000"/>
                </a:lnTo>
                <a:lnTo>
                  <a:pt x="0" y="5616000"/>
                </a:lnTo>
                <a:close/>
                <a:moveTo>
                  <a:pt x="9394668" y="5590891"/>
                </a:moveTo>
                <a:lnTo>
                  <a:pt x="9381624" y="5592670"/>
                </a:lnTo>
                <a:lnTo>
                  <a:pt x="9297402" y="5597038"/>
                </a:lnTo>
                <a:lnTo>
                  <a:pt x="9277866" y="5597627"/>
                </a:lnTo>
                <a:lnTo>
                  <a:pt x="9277835" y="5597627"/>
                </a:lnTo>
                <a:cubicBezTo>
                  <a:pt x="9284561" y="5597627"/>
                  <a:pt x="9290675" y="5597036"/>
                  <a:pt x="9297401" y="5597037"/>
                </a:cubicBezTo>
                <a:close/>
                <a:moveTo>
                  <a:pt x="0" y="0"/>
                </a:moveTo>
                <a:lnTo>
                  <a:pt x="12193200" y="0"/>
                </a:lnTo>
                <a:lnTo>
                  <a:pt x="12193200" y="3582001"/>
                </a:lnTo>
                <a:lnTo>
                  <a:pt x="12192001" y="3582001"/>
                </a:lnTo>
                <a:lnTo>
                  <a:pt x="12192001" y="3582000"/>
                </a:lnTo>
                <a:lnTo>
                  <a:pt x="12191720" y="3582000"/>
                </a:lnTo>
                <a:lnTo>
                  <a:pt x="12058933" y="3759320"/>
                </a:lnTo>
                <a:cubicBezTo>
                  <a:pt x="10686438" y="5539239"/>
                  <a:pt x="9403946" y="5593626"/>
                  <a:pt x="9276000" y="5597627"/>
                </a:cubicBezTo>
                <a:lnTo>
                  <a:pt x="0" y="5597627"/>
                </a:lnTo>
                <a:close/>
              </a:path>
            </a:pathLst>
          </a:custGeom>
          <a:solidFill>
            <a:srgbClr val="BDD142"/>
          </a:solidFill>
        </p:spPr>
        <p:txBody>
          <a:bodyPr wrap="square" tIns="720000" anchor="ctr">
            <a:noAutofit/>
          </a:bodyPr>
          <a:lstStyle>
            <a:lvl1pPr marL="0" indent="0" algn="ctr">
              <a:buFontTx/>
              <a:buNone/>
              <a:defRPr sz="1200"/>
            </a:lvl1pPr>
          </a:lstStyle>
          <a:p>
            <a:r>
              <a:rPr lang="de-CH" dirty="0"/>
              <a:t>Bild mit Klick auf Symbol einfügen</a:t>
            </a:r>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035448" y="154076"/>
            <a:ext cx="360000" cy="36000"/>
          </a:xfrm>
        </p:spPr>
        <p:txBody>
          <a:bodyPr/>
          <a:lstStyle>
            <a:lvl1pPr>
              <a:defRPr sz="100">
                <a:solidFill>
                  <a:schemeClr val="bg1"/>
                </a:solidFill>
              </a:defRPr>
            </a:lvl1pPr>
          </a:lstStyle>
          <a:p>
            <a:fld id="{B7C9085B-E171-48B7-A92E-F193DF26FD76}" type="datetime1">
              <a:rPr lang="de-CH" smtClean="0"/>
              <a:t>28.11.2024</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035448" y="153050"/>
            <a:ext cx="360000" cy="36000"/>
          </a:xfrm>
        </p:spPr>
        <p:txBody>
          <a:bodyPr/>
          <a:lstStyle>
            <a:lvl1pPr>
              <a:defRPr sz="100">
                <a:solidFill>
                  <a:schemeClr val="bg1"/>
                </a:solidFill>
              </a:defRPr>
            </a:lvl1pPr>
          </a:lstStyle>
          <a:p>
            <a:r>
              <a:rPr lang="de-DE"/>
              <a:t>Anlass (Ändern über «Einfügen &gt; Kopf- und Fusszeile»)</a:t>
            </a:r>
            <a:endParaRPr lang="de-CH" dirty="0"/>
          </a:p>
        </p:txBody>
      </p:sp>
      <p:sp>
        <p:nvSpPr>
          <p:cNvPr id="16" name="Textplatzhalter 15">
            <a:extLst>
              <a:ext uri="{FF2B5EF4-FFF2-40B4-BE49-F238E27FC236}">
                <a16:creationId xmlns:a16="http://schemas.microsoft.com/office/drawing/2014/main" id="{A10D2204-7C42-4322-BFC0-A01A10C7552F}"/>
              </a:ext>
            </a:extLst>
          </p:cNvPr>
          <p:cNvSpPr>
            <a:spLocks noGrp="1"/>
          </p:cNvSpPr>
          <p:nvPr>
            <p:ph type="body" sz="quarter" idx="14" hasCustomPrompt="1"/>
          </p:nvPr>
        </p:nvSpPr>
        <p:spPr>
          <a:xfrm>
            <a:off x="-240704" y="0"/>
            <a:ext cx="6192688" cy="5597627"/>
          </a:xfrm>
          <a:gradFill flip="none" rotWithShape="1">
            <a:gsLst>
              <a:gs pos="0">
                <a:schemeClr val="bg1">
                  <a:alpha val="0"/>
                </a:schemeClr>
              </a:gs>
              <a:gs pos="84000">
                <a:srgbClr val="BDD142">
                  <a:alpha val="70000"/>
                </a:srgbClr>
              </a:gs>
              <a:gs pos="62000">
                <a:schemeClr val="accent1">
                  <a:alpha val="50000"/>
                </a:schemeClr>
              </a:gs>
              <a:gs pos="100000">
                <a:schemeClr val="accent1"/>
              </a:gs>
            </a:gsLst>
            <a:lin ang="10800000" scaled="1"/>
            <a:tileRect/>
          </a:gradFill>
        </p:spPr>
        <p:txBody>
          <a:bodyPr vert="vert270" lIns="36000"/>
          <a:lstStyle>
            <a:lvl1pPr algn="ctr">
              <a:defRPr sz="950" b="1">
                <a:solidFill>
                  <a:schemeClr val="bg1"/>
                </a:solidFill>
              </a:defRPr>
            </a:lvl1pPr>
          </a:lstStyle>
          <a:p>
            <a:pPr lvl="0"/>
            <a:r>
              <a:rPr lang="de-CH" noProof="0" dirty="0"/>
              <a:t>Die recht Seite dieses Vorhangs nach Einsetzen des Bildes bis zur mittleren Führungslinie ziehen. </a:t>
            </a:r>
          </a:p>
        </p:txBody>
      </p:sp>
      <p:sp>
        <p:nvSpPr>
          <p:cNvPr id="2" name="Titel 1"/>
          <p:cNvSpPr>
            <a:spLocks noGrp="1"/>
          </p:cNvSpPr>
          <p:nvPr>
            <p:ph type="ctrTitle" hasCustomPrompt="1"/>
          </p:nvPr>
        </p:nvSpPr>
        <p:spPr>
          <a:xfrm>
            <a:off x="838800" y="3340728"/>
            <a:ext cx="9144000" cy="1652471"/>
          </a:xfrm>
          <a:effectLst>
            <a:outerShdw blurRad="38100" dist="38100" dir="2700000" algn="tl" rotWithShape="0">
              <a:prstClr val="black">
                <a:alpha val="40000"/>
              </a:prstClr>
            </a:outerShdw>
          </a:effectLst>
        </p:spPr>
        <p:txBody>
          <a:bodyPr anchor="b"/>
          <a:lstStyle>
            <a:lvl1pPr algn="l">
              <a:defRPr sz="4600" spc="200" baseline="0">
                <a:solidFill>
                  <a:schemeClr val="bg1"/>
                </a:solidFill>
              </a:defRPr>
            </a:lvl1pPr>
          </a:lstStyle>
          <a:p>
            <a:r>
              <a:rPr lang="de-CH" dirty="0"/>
              <a:t>Titel einfügen</a:t>
            </a:r>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35448" y="15305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Freihandform: Form 9">
            <a:extLst>
              <a:ext uri="{FF2B5EF4-FFF2-40B4-BE49-F238E27FC236}">
                <a16:creationId xmlns:a16="http://schemas.microsoft.com/office/drawing/2014/main" id="{8647B80E-D370-4459-A332-9434DFD9E968}"/>
              </a:ext>
            </a:extLst>
          </p:cNvPr>
          <p:cNvSpPr/>
          <p:nvPr userDrawn="1"/>
        </p:nvSpPr>
        <p:spPr>
          <a:xfrm>
            <a:off x="0" y="3581627"/>
            <a:ext cx="12193200" cy="3276373"/>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11" name="Freeform 40">
            <a:extLst>
              <a:ext uri="{FF2B5EF4-FFF2-40B4-BE49-F238E27FC236}">
                <a16:creationId xmlns:a16="http://schemas.microsoft.com/office/drawing/2014/main" id="{CE909F4C-27CC-4881-8FA4-5CD18923FB26}"/>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 name="Untertitel 2"/>
          <p:cNvSpPr>
            <a:spLocks noGrp="1"/>
          </p:cNvSpPr>
          <p:nvPr>
            <p:ph type="subTitle" idx="1" hasCustomPrompt="1"/>
          </p:nvPr>
        </p:nvSpPr>
        <p:spPr>
          <a:xfrm>
            <a:off x="838800" y="6202800"/>
            <a:ext cx="9360000" cy="144000"/>
          </a:xfrm>
        </p:spPr>
        <p:txBody>
          <a:bodyPr/>
          <a:lstStyle>
            <a:lvl1pPr marL="0" indent="0" algn="l">
              <a:buNone/>
              <a:defRPr sz="900" spc="1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Adresse einfügen</a:t>
            </a:r>
            <a:endParaRPr lang="de-CH" dirty="0"/>
          </a:p>
        </p:txBody>
      </p:sp>
    </p:spTree>
    <p:extLst>
      <p:ext uri="{BB962C8B-B14F-4D97-AF65-F5344CB8AC3E}">
        <p14:creationId xmlns:p14="http://schemas.microsoft.com/office/powerpoint/2010/main" val="107166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Jubiläum 1">
    <p:spTree>
      <p:nvGrpSpPr>
        <p:cNvPr id="1" name=""/>
        <p:cNvGrpSpPr/>
        <p:nvPr/>
      </p:nvGrpSpPr>
      <p:grpSpPr>
        <a:xfrm>
          <a:off x="0" y="0"/>
          <a:ext cx="0" cy="0"/>
          <a:chOff x="0" y="0"/>
          <a:chExt cx="0" cy="0"/>
        </a:xfrm>
      </p:grpSpPr>
      <p:pic>
        <p:nvPicPr>
          <p:cNvPr id="15" name="Grafik 14" descr="Ein Bild, das Blume, Zeichnung, Darstellung, Kunst enthält.&#10;&#10;Automatisch generierte Beschreibung">
            <a:extLst>
              <a:ext uri="{FF2B5EF4-FFF2-40B4-BE49-F238E27FC236}">
                <a16:creationId xmlns:a16="http://schemas.microsoft.com/office/drawing/2014/main" id="{5F6F08AD-1F1C-CA45-F262-9BA77688F2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627"/>
            <a:ext cx="12192000" cy="6858000"/>
          </a:xfrm>
          <a:prstGeom prst="rect">
            <a:avLst/>
          </a:prstGeom>
        </p:spPr>
      </p:pic>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035448" y="154076"/>
            <a:ext cx="360000" cy="36000"/>
          </a:xfrm>
        </p:spPr>
        <p:txBody>
          <a:bodyPr/>
          <a:lstStyle>
            <a:lvl1pPr>
              <a:defRPr sz="100">
                <a:solidFill>
                  <a:schemeClr val="bg1"/>
                </a:solidFill>
              </a:defRPr>
            </a:lvl1pPr>
          </a:lstStyle>
          <a:p>
            <a:fld id="{48AFCB98-4E8C-418C-8082-5F0DFD11AA15}" type="datetime1">
              <a:rPr lang="de-CH" smtClean="0"/>
              <a:t>28.11.2024</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035448" y="153050"/>
            <a:ext cx="360000" cy="36000"/>
          </a:xfrm>
        </p:spPr>
        <p:txBody>
          <a:bodyPr/>
          <a:lstStyle>
            <a:lvl1pPr>
              <a:defRPr sz="100">
                <a:solidFill>
                  <a:schemeClr val="bg1"/>
                </a:solidFill>
              </a:defRPr>
            </a:lvl1pPr>
          </a:lstStyle>
          <a:p>
            <a:r>
              <a:rPr lang="de-DE"/>
              <a:t>Anlass (Ändern über «Einfügen &gt; Kopf- und Fusszeile»)</a:t>
            </a:r>
            <a:endParaRPr lang="de-CH" dirty="0"/>
          </a:p>
        </p:txBody>
      </p:sp>
      <p:sp>
        <p:nvSpPr>
          <p:cNvPr id="2" name="Titel 1"/>
          <p:cNvSpPr>
            <a:spLocks noGrp="1"/>
          </p:cNvSpPr>
          <p:nvPr>
            <p:ph type="ctrTitle" hasCustomPrompt="1"/>
          </p:nvPr>
        </p:nvSpPr>
        <p:spPr>
          <a:xfrm>
            <a:off x="838800" y="3340728"/>
            <a:ext cx="9144000" cy="1652471"/>
          </a:xfrm>
          <a:effectLst>
            <a:outerShdw blurRad="38100" dist="38100" dir="2700000" algn="tl" rotWithShape="0">
              <a:prstClr val="black">
                <a:alpha val="40000"/>
              </a:prstClr>
            </a:outerShdw>
          </a:effectLst>
        </p:spPr>
        <p:txBody>
          <a:bodyPr anchor="b"/>
          <a:lstStyle>
            <a:lvl1pPr algn="l">
              <a:defRPr sz="4600" spc="200" baseline="0">
                <a:solidFill>
                  <a:schemeClr val="bg1"/>
                </a:solidFill>
              </a:defRPr>
            </a:lvl1pPr>
          </a:lstStyle>
          <a:p>
            <a:r>
              <a:rPr lang="de-CH" dirty="0"/>
              <a:t>Titel einfügen</a:t>
            </a:r>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35448" y="15305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Freihandform: Form 9">
            <a:extLst>
              <a:ext uri="{FF2B5EF4-FFF2-40B4-BE49-F238E27FC236}">
                <a16:creationId xmlns:a16="http://schemas.microsoft.com/office/drawing/2014/main" id="{8647B80E-D370-4459-A332-9434DFD9E968}"/>
              </a:ext>
            </a:extLst>
          </p:cNvPr>
          <p:cNvSpPr/>
          <p:nvPr userDrawn="1"/>
        </p:nvSpPr>
        <p:spPr>
          <a:xfrm>
            <a:off x="0" y="3581627"/>
            <a:ext cx="12193200" cy="3276373"/>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14" name="Textfeld 13">
            <a:extLst>
              <a:ext uri="{FF2B5EF4-FFF2-40B4-BE49-F238E27FC236}">
                <a16:creationId xmlns:a16="http://schemas.microsoft.com/office/drawing/2014/main" id="{20F292A3-3655-46BC-B9EC-F982281BF22E}"/>
              </a:ext>
            </a:extLst>
          </p:cNvPr>
          <p:cNvSpPr txBox="1"/>
          <p:nvPr userDrawn="1"/>
        </p:nvSpPr>
        <p:spPr>
          <a:xfrm>
            <a:off x="838800" y="6037199"/>
            <a:ext cx="9360000" cy="144000"/>
          </a:xfrm>
          <a:prstGeom prst="rect">
            <a:avLst/>
          </a:prstGeom>
          <a:noFill/>
        </p:spPr>
        <p:txBody>
          <a:bodyPr wrap="square" lIns="0" tIns="0" rIns="0" bIns="0" rtlCol="0">
            <a:spAutoFit/>
          </a:bodyPr>
          <a:lstStyle/>
          <a:p>
            <a:r>
              <a:rPr lang="de-CH" sz="900" b="1" spc="10" baseline="0" dirty="0">
                <a:solidFill>
                  <a:schemeClr val="accent3"/>
                </a:solidFill>
              </a:rPr>
              <a:t>Schwarzenburg | Guggisberg | Niederscherli | Alblingen | Sangernboden </a:t>
            </a:r>
          </a:p>
        </p:txBody>
      </p:sp>
      <p:sp>
        <p:nvSpPr>
          <p:cNvPr id="11" name="Freeform 40">
            <a:extLst>
              <a:ext uri="{FF2B5EF4-FFF2-40B4-BE49-F238E27FC236}">
                <a16:creationId xmlns:a16="http://schemas.microsoft.com/office/drawing/2014/main" id="{CE909F4C-27CC-4881-8FA4-5CD18923FB26}"/>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pic>
        <p:nvPicPr>
          <p:cNvPr id="12" name="Grafik 11">
            <a:extLst>
              <a:ext uri="{FF2B5EF4-FFF2-40B4-BE49-F238E27FC236}">
                <a16:creationId xmlns:a16="http://schemas.microsoft.com/office/drawing/2014/main" id="{7F2DFE10-604C-465B-8FD9-B1C2C33C75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
        <p:nvSpPr>
          <p:cNvPr id="3" name="Untertitel 2"/>
          <p:cNvSpPr>
            <a:spLocks noGrp="1"/>
          </p:cNvSpPr>
          <p:nvPr>
            <p:ph type="subTitle" idx="1" hasCustomPrompt="1"/>
          </p:nvPr>
        </p:nvSpPr>
        <p:spPr>
          <a:xfrm>
            <a:off x="838800" y="6202800"/>
            <a:ext cx="9360000" cy="144000"/>
          </a:xfrm>
        </p:spPr>
        <p:txBody>
          <a:bodyPr/>
          <a:lstStyle>
            <a:lvl1pPr marL="0" indent="0" algn="l">
              <a:buNone/>
              <a:defRPr sz="900" spc="1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Adresse einfügen</a:t>
            </a:r>
            <a:endParaRPr lang="de-CH" dirty="0"/>
          </a:p>
        </p:txBody>
      </p:sp>
    </p:spTree>
    <p:extLst>
      <p:ext uri="{BB962C8B-B14F-4D97-AF65-F5344CB8AC3E}">
        <p14:creationId xmlns:p14="http://schemas.microsoft.com/office/powerpoint/2010/main" val="134345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Jubiläum 2">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035448" y="154076"/>
            <a:ext cx="360000" cy="36000"/>
          </a:xfrm>
        </p:spPr>
        <p:txBody>
          <a:bodyPr/>
          <a:lstStyle>
            <a:lvl1pPr>
              <a:defRPr sz="100">
                <a:solidFill>
                  <a:schemeClr val="bg1"/>
                </a:solidFill>
              </a:defRPr>
            </a:lvl1pPr>
          </a:lstStyle>
          <a:p>
            <a:fld id="{E0BA6739-9C59-471F-B92D-4FA6C58F64CD}" type="datetime1">
              <a:rPr lang="de-CH" smtClean="0"/>
              <a:t>28.11.2024</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035448" y="153050"/>
            <a:ext cx="360000" cy="36000"/>
          </a:xfrm>
        </p:spPr>
        <p:txBody>
          <a:bodyPr/>
          <a:lstStyle>
            <a:lvl1pPr>
              <a:defRPr sz="100">
                <a:solidFill>
                  <a:schemeClr val="bg1"/>
                </a:solidFill>
              </a:defRPr>
            </a:lvl1pPr>
          </a:lstStyle>
          <a:p>
            <a:r>
              <a:rPr lang="de-DE"/>
              <a:t>Anlass (Ändern über «Einfügen &gt; Kopf- und Fusszeile»)</a:t>
            </a:r>
            <a:endParaRPr lang="de-CH" dirty="0"/>
          </a:p>
        </p:txBody>
      </p:sp>
      <p:pic>
        <p:nvPicPr>
          <p:cNvPr id="7" name="Grafik 6" descr="Ein Bild, das Frucht, Blume, Pflanze, Limette enthält.&#10;&#10;Automatisch generierte Beschreibung">
            <a:extLst>
              <a:ext uri="{FF2B5EF4-FFF2-40B4-BE49-F238E27FC236}">
                <a16:creationId xmlns:a16="http://schemas.microsoft.com/office/drawing/2014/main" id="{90635213-A190-7953-AFF9-BBF8F7B8C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620"/>
            <a:ext cx="12192000" cy="6858000"/>
          </a:xfrm>
          <a:prstGeom prst="rect">
            <a:avLst/>
          </a:prstGeom>
        </p:spPr>
      </p:pic>
      <p:sp>
        <p:nvSpPr>
          <p:cNvPr id="16" name="Textplatzhalter 15">
            <a:extLst>
              <a:ext uri="{FF2B5EF4-FFF2-40B4-BE49-F238E27FC236}">
                <a16:creationId xmlns:a16="http://schemas.microsoft.com/office/drawing/2014/main" id="{A10D2204-7C42-4322-BFC0-A01A10C7552F}"/>
              </a:ext>
            </a:extLst>
          </p:cNvPr>
          <p:cNvSpPr>
            <a:spLocks noGrp="1"/>
          </p:cNvSpPr>
          <p:nvPr>
            <p:ph type="body" sz="quarter" idx="14" hasCustomPrompt="1"/>
          </p:nvPr>
        </p:nvSpPr>
        <p:spPr>
          <a:xfrm>
            <a:off x="-209903" y="0"/>
            <a:ext cx="8790179" cy="5597627"/>
          </a:xfrm>
          <a:gradFill flip="none" rotWithShape="1">
            <a:gsLst>
              <a:gs pos="0">
                <a:schemeClr val="bg1">
                  <a:alpha val="0"/>
                </a:schemeClr>
              </a:gs>
              <a:gs pos="84000">
                <a:srgbClr val="BDD142">
                  <a:alpha val="70000"/>
                </a:srgbClr>
              </a:gs>
              <a:gs pos="62000">
                <a:schemeClr val="accent1">
                  <a:alpha val="50000"/>
                </a:schemeClr>
              </a:gs>
              <a:gs pos="100000">
                <a:schemeClr val="accent1"/>
              </a:gs>
            </a:gsLst>
            <a:lin ang="10800000" scaled="1"/>
            <a:tileRect/>
          </a:gradFill>
        </p:spPr>
        <p:txBody>
          <a:bodyPr vert="vert270" lIns="36000"/>
          <a:lstStyle>
            <a:lvl1pPr algn="ctr">
              <a:defRPr sz="950" b="1">
                <a:solidFill>
                  <a:schemeClr val="bg1"/>
                </a:solidFill>
              </a:defRPr>
            </a:lvl1pPr>
          </a:lstStyle>
          <a:p>
            <a:pPr lvl="0"/>
            <a:r>
              <a:rPr lang="de-CH" noProof="0" dirty="0"/>
              <a:t>Die recht Seite dieses Vorhangs nach Einsetzen des Bildes bis zur mittleren Führungslinie ziehen. </a:t>
            </a:r>
          </a:p>
        </p:txBody>
      </p:sp>
      <p:sp>
        <p:nvSpPr>
          <p:cNvPr id="2" name="Titel 1"/>
          <p:cNvSpPr>
            <a:spLocks noGrp="1"/>
          </p:cNvSpPr>
          <p:nvPr>
            <p:ph type="ctrTitle" hasCustomPrompt="1"/>
          </p:nvPr>
        </p:nvSpPr>
        <p:spPr>
          <a:xfrm>
            <a:off x="838800" y="3340728"/>
            <a:ext cx="9144000" cy="1652471"/>
          </a:xfrm>
          <a:effectLst>
            <a:outerShdw blurRad="38100" dist="38100" dir="2700000" algn="tl" rotWithShape="0">
              <a:prstClr val="black">
                <a:alpha val="40000"/>
              </a:prstClr>
            </a:outerShdw>
          </a:effectLst>
        </p:spPr>
        <p:txBody>
          <a:bodyPr anchor="b"/>
          <a:lstStyle>
            <a:lvl1pPr algn="l">
              <a:defRPr sz="4600" spc="200" baseline="0">
                <a:solidFill>
                  <a:schemeClr val="bg1"/>
                </a:solidFill>
              </a:defRPr>
            </a:lvl1pPr>
          </a:lstStyle>
          <a:p>
            <a:r>
              <a:rPr lang="de-CH" dirty="0"/>
              <a:t>Titel einfügen</a:t>
            </a:r>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35448" y="15305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Freihandform: Form 9">
            <a:extLst>
              <a:ext uri="{FF2B5EF4-FFF2-40B4-BE49-F238E27FC236}">
                <a16:creationId xmlns:a16="http://schemas.microsoft.com/office/drawing/2014/main" id="{8647B80E-D370-4459-A332-9434DFD9E968}"/>
              </a:ext>
            </a:extLst>
          </p:cNvPr>
          <p:cNvSpPr/>
          <p:nvPr userDrawn="1"/>
        </p:nvSpPr>
        <p:spPr>
          <a:xfrm>
            <a:off x="-1200" y="3573017"/>
            <a:ext cx="12193200" cy="3276034"/>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14" name="Textfeld 13">
            <a:extLst>
              <a:ext uri="{FF2B5EF4-FFF2-40B4-BE49-F238E27FC236}">
                <a16:creationId xmlns:a16="http://schemas.microsoft.com/office/drawing/2014/main" id="{20F292A3-3655-46BC-B9EC-F982281BF22E}"/>
              </a:ext>
            </a:extLst>
          </p:cNvPr>
          <p:cNvSpPr txBox="1"/>
          <p:nvPr userDrawn="1"/>
        </p:nvSpPr>
        <p:spPr>
          <a:xfrm>
            <a:off x="838800" y="6037199"/>
            <a:ext cx="9360000" cy="144000"/>
          </a:xfrm>
          <a:prstGeom prst="rect">
            <a:avLst/>
          </a:prstGeom>
          <a:noFill/>
        </p:spPr>
        <p:txBody>
          <a:bodyPr wrap="square" lIns="0" tIns="0" rIns="0" bIns="0" rtlCol="0">
            <a:spAutoFit/>
          </a:bodyPr>
          <a:lstStyle/>
          <a:p>
            <a:r>
              <a:rPr lang="de-CH" sz="900" b="1" spc="10" baseline="0" dirty="0">
                <a:solidFill>
                  <a:schemeClr val="accent3"/>
                </a:solidFill>
              </a:rPr>
              <a:t>Schwarzenburg | Guggisberg | Niederscherli | Alblingen | Sangernboden </a:t>
            </a:r>
          </a:p>
        </p:txBody>
      </p:sp>
      <p:sp>
        <p:nvSpPr>
          <p:cNvPr id="11" name="Freeform 40">
            <a:extLst>
              <a:ext uri="{FF2B5EF4-FFF2-40B4-BE49-F238E27FC236}">
                <a16:creationId xmlns:a16="http://schemas.microsoft.com/office/drawing/2014/main" id="{CE909F4C-27CC-4881-8FA4-5CD18923FB26}"/>
              </a:ext>
            </a:extLst>
          </p:cNvPr>
          <p:cNvSpPr>
            <a:spLocks noChangeAspect="1"/>
          </p:cNvSpPr>
          <p:nvPr userDrawn="1"/>
        </p:nvSpPr>
        <p:spPr bwMode="auto">
          <a:xfrm>
            <a:off x="9272782" y="3573240"/>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pic>
        <p:nvPicPr>
          <p:cNvPr id="12" name="Grafik 11">
            <a:extLst>
              <a:ext uri="{FF2B5EF4-FFF2-40B4-BE49-F238E27FC236}">
                <a16:creationId xmlns:a16="http://schemas.microsoft.com/office/drawing/2014/main" id="{7F2DFE10-604C-465B-8FD9-B1C2C33C75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
        <p:nvSpPr>
          <p:cNvPr id="3" name="Untertitel 2"/>
          <p:cNvSpPr>
            <a:spLocks noGrp="1"/>
          </p:cNvSpPr>
          <p:nvPr>
            <p:ph type="subTitle" idx="1" hasCustomPrompt="1"/>
          </p:nvPr>
        </p:nvSpPr>
        <p:spPr>
          <a:xfrm>
            <a:off x="838800" y="6202800"/>
            <a:ext cx="9360000" cy="144000"/>
          </a:xfrm>
        </p:spPr>
        <p:txBody>
          <a:bodyPr/>
          <a:lstStyle>
            <a:lvl1pPr marL="0" indent="0" algn="l">
              <a:buNone/>
              <a:defRPr sz="900" spc="1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Adresse einfügen</a:t>
            </a:r>
            <a:endParaRPr lang="de-CH" dirty="0"/>
          </a:p>
        </p:txBody>
      </p:sp>
    </p:spTree>
    <p:extLst>
      <p:ext uri="{BB962C8B-B14F-4D97-AF65-F5344CB8AC3E}">
        <p14:creationId xmlns:p14="http://schemas.microsoft.com/office/powerpoint/2010/main" val="205250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KMU">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EAEFBEE-9584-4AB0-BDA2-7C2145DFF9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5613971"/>
          </a:xfrm>
          <a:prstGeom prst="rect">
            <a:avLst/>
          </a:prstGeom>
        </p:spPr>
      </p:pic>
      <p:sp>
        <p:nvSpPr>
          <p:cNvPr id="12" name="Freihandform: Form 11">
            <a:extLst>
              <a:ext uri="{FF2B5EF4-FFF2-40B4-BE49-F238E27FC236}">
                <a16:creationId xmlns:a16="http://schemas.microsoft.com/office/drawing/2014/main" id="{3123475B-23D2-42DD-A9BC-7806602E9B30}"/>
              </a:ext>
            </a:extLst>
          </p:cNvPr>
          <p:cNvSpPr/>
          <p:nvPr userDrawn="1"/>
        </p:nvSpPr>
        <p:spPr>
          <a:xfrm>
            <a:off x="0" y="3581627"/>
            <a:ext cx="12193200" cy="3276373"/>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13" name="Freeform 40">
            <a:extLst>
              <a:ext uri="{FF2B5EF4-FFF2-40B4-BE49-F238E27FC236}">
                <a16:creationId xmlns:a16="http://schemas.microsoft.com/office/drawing/2014/main" id="{315E307C-9DD8-4FC2-968B-8C1344DE47C6}"/>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 name="Titel 1"/>
          <p:cNvSpPr>
            <a:spLocks noGrp="1"/>
          </p:cNvSpPr>
          <p:nvPr>
            <p:ph type="title" hasCustomPrompt="1"/>
          </p:nvPr>
        </p:nvSpPr>
        <p:spPr>
          <a:xfrm>
            <a:off x="838200" y="718908"/>
            <a:ext cx="10380663" cy="1836000"/>
          </a:xfrm>
          <a:effectLst>
            <a:outerShdw blurRad="50800" dist="25400" dir="2700000" algn="tl" rotWithShape="0">
              <a:prstClr val="black">
                <a:alpha val="40000"/>
              </a:prstClr>
            </a:outerShdw>
          </a:effectLst>
        </p:spPr>
        <p:txBody>
          <a:bodyPr/>
          <a:lstStyle>
            <a:lvl1pPr>
              <a:defRPr>
                <a:solidFill>
                  <a:schemeClr val="bg1"/>
                </a:solidFill>
              </a:defRPr>
            </a:lvl1pPr>
          </a:lstStyle>
          <a:p>
            <a:r>
              <a:rPr lang="de-CH" dirty="0"/>
              <a:t>Text einfügen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a:xfrm rot="16200000">
            <a:off x="12030000" y="163026"/>
            <a:ext cx="360000" cy="36000"/>
          </a:xfrm>
        </p:spPr>
        <p:txBody>
          <a:bodyPr/>
          <a:lstStyle>
            <a:lvl1pPr>
              <a:defRPr sz="100">
                <a:solidFill>
                  <a:schemeClr val="bg1"/>
                </a:solidFill>
              </a:defRPr>
            </a:lvl1pPr>
          </a:lstStyle>
          <a:p>
            <a:fld id="{93F8DE42-46CE-43CD-A3B5-B00FA580D58B}" type="datetime1">
              <a:rPr lang="de-CH" smtClean="0"/>
              <a:t>28.11.2024</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pic>
        <p:nvPicPr>
          <p:cNvPr id="11" name="Grafik 10">
            <a:extLst>
              <a:ext uri="{FF2B5EF4-FFF2-40B4-BE49-F238E27FC236}">
                <a16:creationId xmlns:a16="http://schemas.microsoft.com/office/drawing/2014/main" id="{740B0A5F-127E-40CA-8F3B-45C9D48875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Tree>
    <p:extLst>
      <p:ext uri="{BB962C8B-B14F-4D97-AF65-F5344CB8AC3E}">
        <p14:creationId xmlns:p14="http://schemas.microsoft.com/office/powerpoint/2010/main" val="2826856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Landwirtschaft">
    <p:spTree>
      <p:nvGrpSpPr>
        <p:cNvPr id="1" name=""/>
        <p:cNvGrpSpPr/>
        <p:nvPr/>
      </p:nvGrpSpPr>
      <p:grpSpPr>
        <a:xfrm>
          <a:off x="0" y="0"/>
          <a:ext cx="0" cy="0"/>
          <a:chOff x="0" y="0"/>
          <a:chExt cx="0" cy="0"/>
        </a:xfrm>
      </p:grpSpPr>
      <p:pic>
        <p:nvPicPr>
          <p:cNvPr id="8" name="Grafik 7" descr="Ein Bild, das Gras, Himmel, draußen, Person enthält.&#10;&#10;Automatisch generierte Beschreibung">
            <a:extLst>
              <a:ext uri="{FF2B5EF4-FFF2-40B4-BE49-F238E27FC236}">
                <a16:creationId xmlns:a16="http://schemas.microsoft.com/office/drawing/2014/main" id="{2EAEFBEE-9584-4AB0-BDA2-7C2145DFF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613971"/>
          </a:xfrm>
          <a:prstGeom prst="rect">
            <a:avLst/>
          </a:prstGeom>
        </p:spPr>
      </p:pic>
      <p:sp>
        <p:nvSpPr>
          <p:cNvPr id="12" name="Freihandform: Form 11">
            <a:extLst>
              <a:ext uri="{FF2B5EF4-FFF2-40B4-BE49-F238E27FC236}">
                <a16:creationId xmlns:a16="http://schemas.microsoft.com/office/drawing/2014/main" id="{3123475B-23D2-42DD-A9BC-7806602E9B30}"/>
              </a:ext>
            </a:extLst>
          </p:cNvPr>
          <p:cNvSpPr/>
          <p:nvPr userDrawn="1"/>
        </p:nvSpPr>
        <p:spPr>
          <a:xfrm>
            <a:off x="0" y="3581627"/>
            <a:ext cx="12193200" cy="3276373"/>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13" name="Freeform 40">
            <a:extLst>
              <a:ext uri="{FF2B5EF4-FFF2-40B4-BE49-F238E27FC236}">
                <a16:creationId xmlns:a16="http://schemas.microsoft.com/office/drawing/2014/main" id="{315E307C-9DD8-4FC2-968B-8C1344DE47C6}"/>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 name="Titel 1"/>
          <p:cNvSpPr>
            <a:spLocks noGrp="1"/>
          </p:cNvSpPr>
          <p:nvPr>
            <p:ph type="title" hasCustomPrompt="1"/>
          </p:nvPr>
        </p:nvSpPr>
        <p:spPr>
          <a:xfrm>
            <a:off x="838200" y="718908"/>
            <a:ext cx="10380663" cy="1836000"/>
          </a:xfrm>
          <a:effectLst>
            <a:outerShdw blurRad="50800" dist="25400" dir="2700000" algn="tl" rotWithShape="0">
              <a:prstClr val="black">
                <a:alpha val="40000"/>
              </a:prstClr>
            </a:outerShdw>
          </a:effectLst>
        </p:spPr>
        <p:txBody>
          <a:bodyPr/>
          <a:lstStyle>
            <a:lvl1pPr>
              <a:defRPr>
                <a:solidFill>
                  <a:schemeClr val="bg1"/>
                </a:solidFill>
              </a:defRPr>
            </a:lvl1pPr>
          </a:lstStyle>
          <a:p>
            <a:r>
              <a:rPr lang="de-CH" dirty="0"/>
              <a:t>Text einfügen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a:xfrm rot="16200000">
            <a:off x="12030000" y="163026"/>
            <a:ext cx="360000" cy="36000"/>
          </a:xfrm>
        </p:spPr>
        <p:txBody>
          <a:bodyPr/>
          <a:lstStyle>
            <a:lvl1pPr>
              <a:defRPr sz="100">
                <a:solidFill>
                  <a:schemeClr val="bg1"/>
                </a:solidFill>
              </a:defRPr>
            </a:lvl1pPr>
          </a:lstStyle>
          <a:p>
            <a:fld id="{6DDEDB8F-E73D-4AFA-9675-1F349452F17A}" type="datetime1">
              <a:rPr lang="de-CH" smtClean="0"/>
              <a:t>28.11.2024</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pic>
        <p:nvPicPr>
          <p:cNvPr id="11" name="Grafik 10">
            <a:extLst>
              <a:ext uri="{FF2B5EF4-FFF2-40B4-BE49-F238E27FC236}">
                <a16:creationId xmlns:a16="http://schemas.microsoft.com/office/drawing/2014/main" id="{740B0A5F-127E-40CA-8F3B-45C9D48875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Tree>
    <p:extLst>
      <p:ext uri="{BB962C8B-B14F-4D97-AF65-F5344CB8AC3E}">
        <p14:creationId xmlns:p14="http://schemas.microsoft.com/office/powerpoint/2010/main" val="290108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2 Bildern">
    <p:spTree>
      <p:nvGrpSpPr>
        <p:cNvPr id="1" name=""/>
        <p:cNvGrpSpPr/>
        <p:nvPr/>
      </p:nvGrpSpPr>
      <p:grpSpPr>
        <a:xfrm>
          <a:off x="0" y="0"/>
          <a:ext cx="0" cy="0"/>
          <a:chOff x="0" y="0"/>
          <a:chExt cx="0" cy="0"/>
        </a:xfrm>
      </p:grpSpPr>
      <p:sp>
        <p:nvSpPr>
          <p:cNvPr id="7" name="Bildplatzhalter 4">
            <a:extLst>
              <a:ext uri="{FF2B5EF4-FFF2-40B4-BE49-F238E27FC236}">
                <a16:creationId xmlns:a16="http://schemas.microsoft.com/office/drawing/2014/main" id="{67A4FF72-A500-98F8-65D4-E53B9F9280DA}"/>
              </a:ext>
            </a:extLst>
          </p:cNvPr>
          <p:cNvSpPr>
            <a:spLocks noGrp="1"/>
          </p:cNvSpPr>
          <p:nvPr>
            <p:ph type="pic" sz="quarter" idx="14"/>
          </p:nvPr>
        </p:nvSpPr>
        <p:spPr>
          <a:xfrm>
            <a:off x="6094984" y="1231522"/>
            <a:ext cx="6096322" cy="532982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5" name="Bildplatzhalter 4">
            <a:extLst>
              <a:ext uri="{FF2B5EF4-FFF2-40B4-BE49-F238E27FC236}">
                <a16:creationId xmlns:a16="http://schemas.microsoft.com/office/drawing/2014/main" id="{C452CD88-B6F1-2603-681B-125423013714}"/>
              </a:ext>
            </a:extLst>
          </p:cNvPr>
          <p:cNvSpPr>
            <a:spLocks noGrp="1"/>
          </p:cNvSpPr>
          <p:nvPr>
            <p:ph type="pic" sz="quarter" idx="13"/>
          </p:nvPr>
        </p:nvSpPr>
        <p:spPr>
          <a:xfrm>
            <a:off x="-322" y="1231522"/>
            <a:ext cx="6096322" cy="532982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dirty="0"/>
          </a:p>
        </p:txBody>
      </p:sp>
      <p:sp>
        <p:nvSpPr>
          <p:cNvPr id="2" name="Titel 1"/>
          <p:cNvSpPr>
            <a:spLocks noGrp="1"/>
          </p:cNvSpPr>
          <p:nvPr>
            <p:ph type="ctrTitle"/>
          </p:nvPr>
        </p:nvSpPr>
        <p:spPr>
          <a:xfrm>
            <a:off x="1343025" y="2967930"/>
            <a:ext cx="9505950" cy="929122"/>
          </a:xfrm>
        </p:spPr>
        <p:txBody>
          <a:bodyPr anchor="b"/>
          <a:lstStyle>
            <a:lvl1pPr algn="ctr">
              <a:defRPr sz="2600" cap="all" spc="20" baseline="0">
                <a:solidFill>
                  <a:schemeClr val="accent3"/>
                </a:solidFill>
              </a:defRPr>
            </a:lvl1pPr>
          </a:lstStyle>
          <a:p>
            <a:r>
              <a:rPr lang="de-DE"/>
              <a:t>Mastertitelformat bearbeiten</a:t>
            </a:r>
            <a:endParaRPr lang="de-CH" dirty="0"/>
          </a:p>
        </p:txBody>
      </p:sp>
      <p:sp>
        <p:nvSpPr>
          <p:cNvPr id="3" name="Untertitel 2"/>
          <p:cNvSpPr>
            <a:spLocks noGrp="1"/>
          </p:cNvSpPr>
          <p:nvPr>
            <p:ph type="subTitle" idx="1"/>
          </p:nvPr>
        </p:nvSpPr>
        <p:spPr>
          <a:xfrm>
            <a:off x="1343024" y="3890070"/>
            <a:ext cx="9505952" cy="928800"/>
          </a:xfrm>
        </p:spPr>
        <p:txBody>
          <a:bodyPr/>
          <a:lstStyle>
            <a:lvl1pPr marL="0" indent="0" algn="ctr">
              <a:buNone/>
              <a:defRPr sz="2600" b="1" cap="all" spc="2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1979306" y="1010277"/>
            <a:ext cx="770400" cy="177621"/>
          </a:xfrm>
        </p:spPr>
        <p:txBody>
          <a:bodyPr/>
          <a:lstStyle>
            <a:lvl1pPr>
              <a:defRPr sz="100">
                <a:solidFill>
                  <a:schemeClr val="bg1">
                    <a:lumMod val="85000"/>
                  </a:schemeClr>
                </a:solidFill>
              </a:defRPr>
            </a:lvl1pPr>
          </a:lstStyle>
          <a:p>
            <a:fld id="{C7D79AC1-B189-7547-B5F3-A153B5CFB181}" type="datetime1">
              <a:rPr lang="de-CH" smtClean="0"/>
              <a:t>28.11.2024</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1552554" y="716370"/>
            <a:ext cx="1623904" cy="208404"/>
          </a:xfrm>
        </p:spPr>
        <p:txBody>
          <a:bodyPr/>
          <a:lstStyle>
            <a:lvl1pPr>
              <a:defRPr sz="100">
                <a:solidFill>
                  <a:schemeClr val="bg1">
                    <a:lumMod val="85000"/>
                  </a:schemeClr>
                </a:solidFill>
              </a:defRPr>
            </a:lvl1pPr>
          </a:lstStyle>
          <a:p>
            <a:r>
              <a:rPr lang="de-CH"/>
              <a:t>Herbst-Mitgliederversammlung 2024</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35155" y="1007878"/>
            <a:ext cx="658702" cy="180020"/>
          </a:xfrm>
        </p:spPr>
        <p:txBody>
          <a:bodyPr/>
          <a:lstStyle>
            <a:lvl1pPr>
              <a:defRPr sz="100">
                <a:solidFill>
                  <a:schemeClr val="bg1">
                    <a:lumMod val="85000"/>
                  </a:schemeClr>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160441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Priva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EAEFBEE-9584-4AB0-BDA2-7C2145DFF9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5613970"/>
          </a:xfrm>
          <a:prstGeom prst="rect">
            <a:avLst/>
          </a:prstGeom>
        </p:spPr>
      </p:pic>
      <p:sp>
        <p:nvSpPr>
          <p:cNvPr id="12" name="Freihandform: Form 11">
            <a:extLst>
              <a:ext uri="{FF2B5EF4-FFF2-40B4-BE49-F238E27FC236}">
                <a16:creationId xmlns:a16="http://schemas.microsoft.com/office/drawing/2014/main" id="{3123475B-23D2-42DD-A9BC-7806602E9B30}"/>
              </a:ext>
            </a:extLst>
          </p:cNvPr>
          <p:cNvSpPr/>
          <p:nvPr userDrawn="1"/>
        </p:nvSpPr>
        <p:spPr>
          <a:xfrm>
            <a:off x="0" y="3581627"/>
            <a:ext cx="12193200" cy="3276373"/>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13" name="Freeform 40">
            <a:extLst>
              <a:ext uri="{FF2B5EF4-FFF2-40B4-BE49-F238E27FC236}">
                <a16:creationId xmlns:a16="http://schemas.microsoft.com/office/drawing/2014/main" id="{315E307C-9DD8-4FC2-968B-8C1344DE47C6}"/>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 name="Titel 1"/>
          <p:cNvSpPr>
            <a:spLocks noGrp="1"/>
          </p:cNvSpPr>
          <p:nvPr>
            <p:ph type="title" hasCustomPrompt="1"/>
          </p:nvPr>
        </p:nvSpPr>
        <p:spPr>
          <a:xfrm>
            <a:off x="838200" y="718908"/>
            <a:ext cx="10380663" cy="1836000"/>
          </a:xfrm>
          <a:effectLst>
            <a:outerShdw blurRad="50800" dist="25400" dir="2700000" algn="tl" rotWithShape="0">
              <a:prstClr val="black">
                <a:alpha val="40000"/>
              </a:prstClr>
            </a:outerShdw>
          </a:effectLst>
        </p:spPr>
        <p:txBody>
          <a:bodyPr/>
          <a:lstStyle>
            <a:lvl1pPr>
              <a:defRPr>
                <a:solidFill>
                  <a:schemeClr val="bg1"/>
                </a:solidFill>
              </a:defRPr>
            </a:lvl1pPr>
          </a:lstStyle>
          <a:p>
            <a:r>
              <a:rPr lang="de-CH" dirty="0"/>
              <a:t>Text einfügen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a:xfrm rot="16200000">
            <a:off x="12030000" y="163026"/>
            <a:ext cx="360000" cy="36000"/>
          </a:xfrm>
        </p:spPr>
        <p:txBody>
          <a:bodyPr/>
          <a:lstStyle>
            <a:lvl1pPr>
              <a:defRPr sz="100">
                <a:solidFill>
                  <a:schemeClr val="bg1"/>
                </a:solidFill>
              </a:defRPr>
            </a:lvl1pPr>
          </a:lstStyle>
          <a:p>
            <a:fld id="{C2C4324A-D612-4EA3-84C6-3E1E33440D57}" type="datetime1">
              <a:rPr lang="de-CH" smtClean="0"/>
              <a:t>28.11.2024</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pic>
        <p:nvPicPr>
          <p:cNvPr id="11" name="Grafik 10">
            <a:extLst>
              <a:ext uri="{FF2B5EF4-FFF2-40B4-BE49-F238E27FC236}">
                <a16:creationId xmlns:a16="http://schemas.microsoft.com/office/drawing/2014/main" id="{740B0A5F-127E-40CA-8F3B-45C9D48875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Tree>
    <p:extLst>
      <p:ext uri="{BB962C8B-B14F-4D97-AF65-F5344CB8AC3E}">
        <p14:creationId xmlns:p14="http://schemas.microsoft.com/office/powerpoint/2010/main" val="4243509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B94043F-E481-4BDE-AA4A-13AB115385A6}"/>
              </a:ext>
            </a:extLst>
          </p:cNvPr>
          <p:cNvSpPr>
            <a:spLocks noGrp="1"/>
          </p:cNvSpPr>
          <p:nvPr>
            <p:ph type="pic" sz="quarter" idx="13" hasCustomPrompt="1"/>
          </p:nvPr>
        </p:nvSpPr>
        <p:spPr>
          <a:xfrm>
            <a:off x="0" y="0"/>
            <a:ext cx="12193200" cy="5616000"/>
          </a:xfrm>
          <a:custGeom>
            <a:avLst/>
            <a:gdLst>
              <a:gd name="connsiteX0" fmla="*/ 0 w 12193200"/>
              <a:gd name="connsiteY0" fmla="*/ 5597627 h 5616000"/>
              <a:gd name="connsiteX1" fmla="*/ 0 w 12193200"/>
              <a:gd name="connsiteY1" fmla="*/ 5616000 h 5616000"/>
              <a:gd name="connsiteX2" fmla="*/ 0 w 12193200"/>
              <a:gd name="connsiteY2" fmla="*/ 5616000 h 5616000"/>
              <a:gd name="connsiteX3" fmla="*/ 9394668 w 12193200"/>
              <a:gd name="connsiteY3" fmla="*/ 5590891 h 5616000"/>
              <a:gd name="connsiteX4" fmla="*/ 9381624 w 12193200"/>
              <a:gd name="connsiteY4" fmla="*/ 5592670 h 5616000"/>
              <a:gd name="connsiteX5" fmla="*/ 9297402 w 12193200"/>
              <a:gd name="connsiteY5" fmla="*/ 5597038 h 5616000"/>
              <a:gd name="connsiteX6" fmla="*/ 9277866 w 12193200"/>
              <a:gd name="connsiteY6" fmla="*/ 5597627 h 5616000"/>
              <a:gd name="connsiteX7" fmla="*/ 9277835 w 12193200"/>
              <a:gd name="connsiteY7" fmla="*/ 5597627 h 5616000"/>
              <a:gd name="connsiteX8" fmla="*/ 9297401 w 12193200"/>
              <a:gd name="connsiteY8" fmla="*/ 5597037 h 5616000"/>
              <a:gd name="connsiteX9" fmla="*/ 0 w 12193200"/>
              <a:gd name="connsiteY9" fmla="*/ 0 h 5616000"/>
              <a:gd name="connsiteX10" fmla="*/ 12193200 w 12193200"/>
              <a:gd name="connsiteY10" fmla="*/ 0 h 5616000"/>
              <a:gd name="connsiteX11" fmla="*/ 12193200 w 12193200"/>
              <a:gd name="connsiteY11" fmla="*/ 3582001 h 5616000"/>
              <a:gd name="connsiteX12" fmla="*/ 12192001 w 12193200"/>
              <a:gd name="connsiteY12" fmla="*/ 3582001 h 5616000"/>
              <a:gd name="connsiteX13" fmla="*/ 12192001 w 12193200"/>
              <a:gd name="connsiteY13" fmla="*/ 3582000 h 5616000"/>
              <a:gd name="connsiteX14" fmla="*/ 12191720 w 12193200"/>
              <a:gd name="connsiteY14" fmla="*/ 3582000 h 5616000"/>
              <a:gd name="connsiteX15" fmla="*/ 12058933 w 12193200"/>
              <a:gd name="connsiteY15" fmla="*/ 3759320 h 5616000"/>
              <a:gd name="connsiteX16" fmla="*/ 9276000 w 12193200"/>
              <a:gd name="connsiteY16" fmla="*/ 5597627 h 5616000"/>
              <a:gd name="connsiteX17" fmla="*/ 0 w 12193200"/>
              <a:gd name="connsiteY17" fmla="*/ 5597627 h 56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5616000">
                <a:moveTo>
                  <a:pt x="0" y="5597627"/>
                </a:moveTo>
                <a:lnTo>
                  <a:pt x="0" y="5616000"/>
                </a:lnTo>
                <a:lnTo>
                  <a:pt x="0" y="5616000"/>
                </a:lnTo>
                <a:close/>
                <a:moveTo>
                  <a:pt x="9394668" y="5590891"/>
                </a:moveTo>
                <a:lnTo>
                  <a:pt x="9381624" y="5592670"/>
                </a:lnTo>
                <a:lnTo>
                  <a:pt x="9297402" y="5597038"/>
                </a:lnTo>
                <a:lnTo>
                  <a:pt x="9277866" y="5597627"/>
                </a:lnTo>
                <a:lnTo>
                  <a:pt x="9277835" y="5597627"/>
                </a:lnTo>
                <a:cubicBezTo>
                  <a:pt x="9284561" y="5597627"/>
                  <a:pt x="9290675" y="5597036"/>
                  <a:pt x="9297401" y="5597037"/>
                </a:cubicBezTo>
                <a:close/>
                <a:moveTo>
                  <a:pt x="0" y="0"/>
                </a:moveTo>
                <a:lnTo>
                  <a:pt x="12193200" y="0"/>
                </a:lnTo>
                <a:lnTo>
                  <a:pt x="12193200" y="3582001"/>
                </a:lnTo>
                <a:lnTo>
                  <a:pt x="12192001" y="3582001"/>
                </a:lnTo>
                <a:lnTo>
                  <a:pt x="12192001" y="3582000"/>
                </a:lnTo>
                <a:lnTo>
                  <a:pt x="12191720" y="3582000"/>
                </a:lnTo>
                <a:lnTo>
                  <a:pt x="12058933" y="3759320"/>
                </a:lnTo>
                <a:cubicBezTo>
                  <a:pt x="10686438" y="5539239"/>
                  <a:pt x="9403946" y="5593626"/>
                  <a:pt x="9276000" y="5597627"/>
                </a:cubicBezTo>
                <a:lnTo>
                  <a:pt x="0" y="5597627"/>
                </a:lnTo>
                <a:close/>
              </a:path>
            </a:pathLst>
          </a:custGeom>
          <a:pattFill prst="lgCheck">
            <a:fgClr>
              <a:schemeClr val="bg1">
                <a:lumMod val="85000"/>
              </a:schemeClr>
            </a:fgClr>
            <a:bgClr>
              <a:schemeClr val="bg1"/>
            </a:bgClr>
          </a:pattFill>
        </p:spPr>
        <p:txBody>
          <a:bodyPr wrap="square" tIns="720000" anchor="ctr">
            <a:noAutofit/>
          </a:bodyPr>
          <a:lstStyle>
            <a:lvl1pPr marL="0" indent="0" algn="ctr">
              <a:buFontTx/>
              <a:buNone/>
              <a:defRPr sz="1200"/>
            </a:lvl1pPr>
          </a:lstStyle>
          <a:p>
            <a:r>
              <a:rPr lang="de-CH" dirty="0"/>
              <a:t>Bild mit Klick auf Symbol einfügen</a:t>
            </a:r>
          </a:p>
        </p:txBody>
      </p:sp>
      <p:sp>
        <p:nvSpPr>
          <p:cNvPr id="12" name="Freihandform: Form 11">
            <a:extLst>
              <a:ext uri="{FF2B5EF4-FFF2-40B4-BE49-F238E27FC236}">
                <a16:creationId xmlns:a16="http://schemas.microsoft.com/office/drawing/2014/main" id="{3123475B-23D2-42DD-A9BC-7806602E9B30}"/>
              </a:ext>
            </a:extLst>
          </p:cNvPr>
          <p:cNvSpPr/>
          <p:nvPr userDrawn="1"/>
        </p:nvSpPr>
        <p:spPr>
          <a:xfrm>
            <a:off x="0" y="3581627"/>
            <a:ext cx="12193200" cy="3276373"/>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2" name="Titel 1"/>
          <p:cNvSpPr>
            <a:spLocks noGrp="1"/>
          </p:cNvSpPr>
          <p:nvPr>
            <p:ph type="title" hasCustomPrompt="1"/>
          </p:nvPr>
        </p:nvSpPr>
        <p:spPr>
          <a:xfrm>
            <a:off x="838200" y="718908"/>
            <a:ext cx="10380663" cy="1836000"/>
          </a:xfrm>
          <a:effectLst>
            <a:outerShdw blurRad="50800" dist="25400" dir="2700000" algn="tl" rotWithShape="0">
              <a:prstClr val="black">
                <a:alpha val="40000"/>
              </a:prstClr>
            </a:outerShdw>
          </a:effectLst>
        </p:spPr>
        <p:txBody>
          <a:bodyPr/>
          <a:lstStyle>
            <a:lvl1pPr>
              <a:defRPr>
                <a:solidFill>
                  <a:schemeClr val="bg1"/>
                </a:solidFill>
              </a:defRPr>
            </a:lvl1pPr>
          </a:lstStyle>
          <a:p>
            <a:r>
              <a:rPr lang="de-CH" dirty="0"/>
              <a:t>Titel einfügen</a:t>
            </a:r>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a:xfrm rot="16200000">
            <a:off x="12030000" y="163026"/>
            <a:ext cx="360000" cy="36000"/>
          </a:xfrm>
        </p:spPr>
        <p:txBody>
          <a:bodyPr/>
          <a:lstStyle>
            <a:lvl1pPr>
              <a:defRPr sz="100">
                <a:solidFill>
                  <a:schemeClr val="bg1"/>
                </a:solidFill>
              </a:defRPr>
            </a:lvl1pPr>
          </a:lstStyle>
          <a:p>
            <a:fld id="{48DA5404-C6D3-42B2-A517-B9772C08559F}" type="datetime1">
              <a:rPr lang="de-CH" smtClean="0"/>
              <a:t>28.11.2024</a:t>
            </a:fld>
            <a:endParaRPr lang="de-CH" dirty="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5" name="Freeform 40">
            <a:extLst>
              <a:ext uri="{FF2B5EF4-FFF2-40B4-BE49-F238E27FC236}">
                <a16:creationId xmlns:a16="http://schemas.microsoft.com/office/drawing/2014/main" id="{7960D565-58A5-3904-B49C-5E922E051C6E}"/>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pic>
        <p:nvPicPr>
          <p:cNvPr id="16" name="Grafik 15">
            <a:extLst>
              <a:ext uri="{FF2B5EF4-FFF2-40B4-BE49-F238E27FC236}">
                <a16:creationId xmlns:a16="http://schemas.microsoft.com/office/drawing/2014/main" id="{88CFD82A-0EC7-4B29-DF61-21A55618F7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Tree>
    <p:extLst>
      <p:ext uri="{BB962C8B-B14F-4D97-AF65-F5344CB8AC3E}">
        <p14:creationId xmlns:p14="http://schemas.microsoft.com/office/powerpoint/2010/main" val="3950584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3" name="Freeform 40">
            <a:extLst>
              <a:ext uri="{FF2B5EF4-FFF2-40B4-BE49-F238E27FC236}">
                <a16:creationId xmlns:a16="http://schemas.microsoft.com/office/drawing/2014/main" id="{8C69F9B1-6AA9-4294-95E6-8F0524947380}"/>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 name="Titel 1"/>
          <p:cNvSpPr>
            <a:spLocks noGrp="1"/>
          </p:cNvSpPr>
          <p:nvPr>
            <p:ph type="title" hasCustomPrompt="1"/>
          </p:nvPr>
        </p:nvSpPr>
        <p:spPr>
          <a:xfrm>
            <a:off x="838200" y="718908"/>
            <a:ext cx="10380663" cy="1224000"/>
          </a:xfrm>
        </p:spPr>
        <p:txBody>
          <a:bodyPr/>
          <a:lstStyle>
            <a:lvl1pPr>
              <a:defRPr/>
            </a:lvl1pPr>
          </a:lstStyle>
          <a:p>
            <a:r>
              <a:rPr lang="de-CH" dirty="0"/>
              <a:t>Titel einfügen</a:t>
            </a:r>
          </a:p>
        </p:txBody>
      </p:sp>
      <p:sp>
        <p:nvSpPr>
          <p:cNvPr id="3" name="Inhaltsplatzhalter 2"/>
          <p:cNvSpPr>
            <a:spLocks noGrp="1"/>
          </p:cNvSpPr>
          <p:nvPr>
            <p:ph idx="1" hasCustomPrompt="1"/>
          </p:nvPr>
        </p:nvSpPr>
        <p:spPr>
          <a:xfrm>
            <a:off x="838200" y="2255758"/>
            <a:ext cx="10380663" cy="3554092"/>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042CBF7B-7C0C-40E0-94C2-DC3260ADAAA8}" type="datetime1">
              <a:rPr lang="de-CH" smtClean="0"/>
              <a:t>28.11.2024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a:xfrm>
            <a:off x="838201" y="6210349"/>
            <a:ext cx="9360000" cy="144016"/>
          </a:xfrm>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pic>
        <p:nvPicPr>
          <p:cNvPr id="10" name="Grafik 9">
            <a:extLst>
              <a:ext uri="{FF2B5EF4-FFF2-40B4-BE49-F238E27FC236}">
                <a16:creationId xmlns:a16="http://schemas.microsoft.com/office/drawing/2014/main" id="{1B0FB0E1-BAF3-43C5-BF4B-8A0EF9C662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Tree>
    <p:extLst>
      <p:ext uri="{BB962C8B-B14F-4D97-AF65-F5344CB8AC3E}">
        <p14:creationId xmlns:p14="http://schemas.microsoft.com/office/powerpoint/2010/main" val="244969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Agenda Jubiläu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718908"/>
            <a:ext cx="10380663" cy="1224000"/>
          </a:xfrm>
        </p:spPr>
        <p:txBody>
          <a:bodyPr/>
          <a:lstStyle>
            <a:lvl1pPr>
              <a:defRPr/>
            </a:lvl1pPr>
          </a:lstStyle>
          <a:p>
            <a:r>
              <a:rPr lang="de-CH" dirty="0"/>
              <a:t>Titel einfügen</a:t>
            </a:r>
          </a:p>
        </p:txBody>
      </p:sp>
      <p:sp>
        <p:nvSpPr>
          <p:cNvPr id="3" name="Inhaltsplatzhalter 2"/>
          <p:cNvSpPr>
            <a:spLocks noGrp="1"/>
          </p:cNvSpPr>
          <p:nvPr>
            <p:ph idx="1" hasCustomPrompt="1"/>
          </p:nvPr>
        </p:nvSpPr>
        <p:spPr>
          <a:xfrm>
            <a:off x="838200" y="2255758"/>
            <a:ext cx="10380663" cy="3554092"/>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E9F706AE-C79F-4DD0-94EE-F6E677EC5AA3}" type="datetime1">
              <a:rPr lang="de-CH" smtClean="0"/>
              <a:t>28.11.2024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a:xfrm>
            <a:off x="838201" y="6210349"/>
            <a:ext cx="9360000" cy="144016"/>
          </a:xfrm>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grpSp>
        <p:nvGrpSpPr>
          <p:cNvPr id="12" name="Gruppieren 11">
            <a:extLst>
              <a:ext uri="{FF2B5EF4-FFF2-40B4-BE49-F238E27FC236}">
                <a16:creationId xmlns:a16="http://schemas.microsoft.com/office/drawing/2014/main" id="{09F0EF4A-D156-1C4E-8B23-068BFE8445B3}"/>
              </a:ext>
            </a:extLst>
          </p:cNvPr>
          <p:cNvGrpSpPr/>
          <p:nvPr userDrawn="1"/>
        </p:nvGrpSpPr>
        <p:grpSpPr>
          <a:xfrm>
            <a:off x="9372364" y="3512780"/>
            <a:ext cx="3361395" cy="3273212"/>
            <a:chOff x="9372364" y="3512780"/>
            <a:chExt cx="3361395" cy="3273212"/>
          </a:xfrm>
        </p:grpSpPr>
        <p:pic>
          <p:nvPicPr>
            <p:cNvPr id="8" name="Grafik 7" descr="Ein Bild, das Grafiken, Screenshot, Darstellung enthält.&#10;&#10;Automatisch generierte Beschreibung">
              <a:extLst>
                <a:ext uri="{FF2B5EF4-FFF2-40B4-BE49-F238E27FC236}">
                  <a16:creationId xmlns:a16="http://schemas.microsoft.com/office/drawing/2014/main" id="{5154748A-5DC6-9AFB-69BD-60CE91EE56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239"/>
            <a:stretch/>
          </p:blipFill>
          <p:spPr>
            <a:xfrm>
              <a:off x="9372364" y="3512780"/>
              <a:ext cx="2819636" cy="3273212"/>
            </a:xfrm>
            <a:prstGeom prst="rect">
              <a:avLst/>
            </a:prstGeom>
          </p:spPr>
        </p:pic>
        <p:sp>
          <p:nvSpPr>
            <p:cNvPr id="9" name="Gleichschenkliges Dreieck 8">
              <a:extLst>
                <a:ext uri="{FF2B5EF4-FFF2-40B4-BE49-F238E27FC236}">
                  <a16:creationId xmlns:a16="http://schemas.microsoft.com/office/drawing/2014/main" id="{F65AD97F-56C5-C529-C6D2-3B93771B8680}"/>
                </a:ext>
              </a:extLst>
            </p:cNvPr>
            <p:cNvSpPr/>
            <p:nvPr userDrawn="1"/>
          </p:nvSpPr>
          <p:spPr>
            <a:xfrm rot="8464115">
              <a:off x="10025340" y="5336140"/>
              <a:ext cx="2708419" cy="14335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A57580BF-6301-DD3F-7289-4495AB4EEB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grpSp>
    </p:spTree>
    <p:extLst>
      <p:ext uri="{BB962C8B-B14F-4D97-AF65-F5344CB8AC3E}">
        <p14:creationId xmlns:p14="http://schemas.microsoft.com/office/powerpoint/2010/main" val="21219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einfügen</a:t>
            </a:r>
          </a:p>
        </p:txBody>
      </p:sp>
      <p:sp>
        <p:nvSpPr>
          <p:cNvPr id="3" name="Inhaltsplatzhalter 2"/>
          <p:cNvSpPr>
            <a:spLocks noGrp="1"/>
          </p:cNvSpPr>
          <p:nvPr>
            <p:ph idx="1" hasCustomPrompt="1"/>
          </p:nvPr>
        </p:nvSpPr>
        <p:spPr>
          <a:xfrm>
            <a:off x="838200" y="1584000"/>
            <a:ext cx="10380663" cy="4225849"/>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6E3FD506-529C-452C-A1DF-0697732CD48B}" type="datetime1">
              <a:rPr lang="de-CH" smtClean="0"/>
              <a:t>28.11.2024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1330643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Jubiläu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einfügen</a:t>
            </a:r>
          </a:p>
        </p:txBody>
      </p:sp>
      <p:sp>
        <p:nvSpPr>
          <p:cNvPr id="3" name="Inhaltsplatzhalter 2"/>
          <p:cNvSpPr>
            <a:spLocks noGrp="1"/>
          </p:cNvSpPr>
          <p:nvPr>
            <p:ph idx="1" hasCustomPrompt="1"/>
          </p:nvPr>
        </p:nvSpPr>
        <p:spPr>
          <a:xfrm>
            <a:off x="838200" y="1584000"/>
            <a:ext cx="10380663" cy="4225849"/>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4DFA3C14-5FF0-4607-8CDE-B0BC9673A752}" type="datetime1">
              <a:rPr lang="de-CH" smtClean="0"/>
              <a:t>28.11.2024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grpSp>
        <p:nvGrpSpPr>
          <p:cNvPr id="11" name="Gruppieren 10">
            <a:extLst>
              <a:ext uri="{FF2B5EF4-FFF2-40B4-BE49-F238E27FC236}">
                <a16:creationId xmlns:a16="http://schemas.microsoft.com/office/drawing/2014/main" id="{A47C720C-FF5B-E35A-BAA4-913847A05413}"/>
              </a:ext>
            </a:extLst>
          </p:cNvPr>
          <p:cNvGrpSpPr/>
          <p:nvPr userDrawn="1"/>
        </p:nvGrpSpPr>
        <p:grpSpPr>
          <a:xfrm>
            <a:off x="9372364" y="3512780"/>
            <a:ext cx="3361395" cy="3273212"/>
            <a:chOff x="9372364" y="3512780"/>
            <a:chExt cx="3361395" cy="3273212"/>
          </a:xfrm>
        </p:grpSpPr>
        <p:pic>
          <p:nvPicPr>
            <p:cNvPr id="12" name="Grafik 11" descr="Ein Bild, das Grafiken, Screenshot, Darstellung enthält.&#10;&#10;Automatisch generierte Beschreibung">
              <a:extLst>
                <a:ext uri="{FF2B5EF4-FFF2-40B4-BE49-F238E27FC236}">
                  <a16:creationId xmlns:a16="http://schemas.microsoft.com/office/drawing/2014/main" id="{0C6401FD-E168-21B5-8278-E76129FD0F3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239"/>
            <a:stretch/>
          </p:blipFill>
          <p:spPr>
            <a:xfrm>
              <a:off x="9372364" y="3512780"/>
              <a:ext cx="2819636" cy="3273212"/>
            </a:xfrm>
            <a:prstGeom prst="rect">
              <a:avLst/>
            </a:prstGeom>
          </p:spPr>
        </p:pic>
        <p:sp>
          <p:nvSpPr>
            <p:cNvPr id="13" name="Gleichschenkliges Dreieck 12">
              <a:extLst>
                <a:ext uri="{FF2B5EF4-FFF2-40B4-BE49-F238E27FC236}">
                  <a16:creationId xmlns:a16="http://schemas.microsoft.com/office/drawing/2014/main" id="{0C3717F6-DC6D-0311-3A7A-51317159D297}"/>
                </a:ext>
              </a:extLst>
            </p:cNvPr>
            <p:cNvSpPr/>
            <p:nvPr userDrawn="1"/>
          </p:nvSpPr>
          <p:spPr>
            <a:xfrm rot="8464115">
              <a:off x="10025340" y="5336140"/>
              <a:ext cx="2708419" cy="14335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0F20433D-0216-7989-AD31-562BCC5BA7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grpSp>
    </p:spTree>
    <p:extLst>
      <p:ext uri="{BB962C8B-B14F-4D97-AF65-F5344CB8AC3E}">
        <p14:creationId xmlns:p14="http://schemas.microsoft.com/office/powerpoint/2010/main" val="1231881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mit Logo">
    <p:spTree>
      <p:nvGrpSpPr>
        <p:cNvPr id="1" name=""/>
        <p:cNvGrpSpPr/>
        <p:nvPr/>
      </p:nvGrpSpPr>
      <p:grpSpPr>
        <a:xfrm>
          <a:off x="0" y="0"/>
          <a:ext cx="0" cy="0"/>
          <a:chOff x="0" y="0"/>
          <a:chExt cx="0" cy="0"/>
        </a:xfrm>
      </p:grpSpPr>
      <p:sp>
        <p:nvSpPr>
          <p:cNvPr id="13" name="Freeform 40">
            <a:extLst>
              <a:ext uri="{FF2B5EF4-FFF2-40B4-BE49-F238E27FC236}">
                <a16:creationId xmlns:a16="http://schemas.microsoft.com/office/drawing/2014/main" id="{8C69F9B1-6AA9-4294-95E6-8F0524947380}"/>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 name="Titel 1"/>
          <p:cNvSpPr>
            <a:spLocks noGrp="1"/>
          </p:cNvSpPr>
          <p:nvPr>
            <p:ph type="title" hasCustomPrompt="1"/>
          </p:nvPr>
        </p:nvSpPr>
        <p:spPr>
          <a:xfrm>
            <a:off x="838200" y="718908"/>
            <a:ext cx="10380663" cy="1836000"/>
          </a:xfrm>
        </p:spPr>
        <p:txBody>
          <a:bodyPr/>
          <a:lstStyle>
            <a:lvl1pPr>
              <a:defRPr/>
            </a:lvl1pPr>
          </a:lstStyle>
          <a:p>
            <a:r>
              <a:rPr lang="de-CH" dirty="0"/>
              <a:t>Titel einfügen</a:t>
            </a:r>
          </a:p>
        </p:txBody>
      </p:sp>
      <p:sp>
        <p:nvSpPr>
          <p:cNvPr id="3" name="Inhaltsplatzhalter 2"/>
          <p:cNvSpPr>
            <a:spLocks noGrp="1"/>
          </p:cNvSpPr>
          <p:nvPr>
            <p:ph idx="1" hasCustomPrompt="1"/>
          </p:nvPr>
        </p:nvSpPr>
        <p:spPr>
          <a:xfrm>
            <a:off x="838200" y="2850776"/>
            <a:ext cx="10380663" cy="2959073"/>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98BB5D58-DA42-4E70-BFF0-F9A6B8573828}" type="datetime1">
              <a:rPr lang="de-CH" smtClean="0"/>
              <a:t>28.11.2024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a:xfrm>
            <a:off x="838201" y="6210349"/>
            <a:ext cx="9360000" cy="144016"/>
          </a:xfrm>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pic>
        <p:nvPicPr>
          <p:cNvPr id="10" name="Grafik 9">
            <a:extLst>
              <a:ext uri="{FF2B5EF4-FFF2-40B4-BE49-F238E27FC236}">
                <a16:creationId xmlns:a16="http://schemas.microsoft.com/office/drawing/2014/main" id="{1B0FB0E1-BAF3-43C5-BF4B-8A0EF9C662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Tree>
    <p:extLst>
      <p:ext uri="{BB962C8B-B14F-4D97-AF65-F5344CB8AC3E}">
        <p14:creationId xmlns:p14="http://schemas.microsoft.com/office/powerpoint/2010/main" val="909944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mit Logo Jubiläu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718908"/>
            <a:ext cx="10380663" cy="1836000"/>
          </a:xfrm>
        </p:spPr>
        <p:txBody>
          <a:bodyPr/>
          <a:lstStyle>
            <a:lvl1pPr>
              <a:defRPr/>
            </a:lvl1pPr>
          </a:lstStyle>
          <a:p>
            <a:r>
              <a:rPr lang="de-CH" dirty="0"/>
              <a:t>Titel einfügen</a:t>
            </a:r>
          </a:p>
        </p:txBody>
      </p:sp>
      <p:sp>
        <p:nvSpPr>
          <p:cNvPr id="3" name="Inhaltsplatzhalter 2"/>
          <p:cNvSpPr>
            <a:spLocks noGrp="1"/>
          </p:cNvSpPr>
          <p:nvPr>
            <p:ph idx="1" hasCustomPrompt="1"/>
          </p:nvPr>
        </p:nvSpPr>
        <p:spPr>
          <a:xfrm>
            <a:off x="838200" y="2850776"/>
            <a:ext cx="10380663" cy="2959073"/>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973E652A-90F2-4C57-B851-C3D37F89985F}" type="datetime1">
              <a:rPr lang="de-CH" smtClean="0"/>
              <a:t>28.11.2024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a:xfrm>
            <a:off x="838201" y="6210349"/>
            <a:ext cx="9360000" cy="144016"/>
          </a:xfrm>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grpSp>
        <p:nvGrpSpPr>
          <p:cNvPr id="12" name="Gruppieren 11">
            <a:extLst>
              <a:ext uri="{FF2B5EF4-FFF2-40B4-BE49-F238E27FC236}">
                <a16:creationId xmlns:a16="http://schemas.microsoft.com/office/drawing/2014/main" id="{D3735304-E24B-8819-CFB9-4E5052E63729}"/>
              </a:ext>
            </a:extLst>
          </p:cNvPr>
          <p:cNvGrpSpPr/>
          <p:nvPr userDrawn="1"/>
        </p:nvGrpSpPr>
        <p:grpSpPr>
          <a:xfrm>
            <a:off x="9372364" y="3512780"/>
            <a:ext cx="3361395" cy="3273212"/>
            <a:chOff x="9372364" y="3512780"/>
            <a:chExt cx="3361395" cy="3273212"/>
          </a:xfrm>
        </p:grpSpPr>
        <p:pic>
          <p:nvPicPr>
            <p:cNvPr id="14" name="Grafik 13" descr="Ein Bild, das Grafiken, Screenshot, Darstellung enthält.&#10;&#10;Automatisch generierte Beschreibung">
              <a:extLst>
                <a:ext uri="{FF2B5EF4-FFF2-40B4-BE49-F238E27FC236}">
                  <a16:creationId xmlns:a16="http://schemas.microsoft.com/office/drawing/2014/main" id="{37B4930B-A22D-6841-2DCD-9D339C8740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239"/>
            <a:stretch/>
          </p:blipFill>
          <p:spPr>
            <a:xfrm>
              <a:off x="9372364" y="3512780"/>
              <a:ext cx="2819636" cy="3273212"/>
            </a:xfrm>
            <a:prstGeom prst="rect">
              <a:avLst/>
            </a:prstGeom>
          </p:spPr>
        </p:pic>
        <p:sp>
          <p:nvSpPr>
            <p:cNvPr id="15" name="Gleichschenkliges Dreieck 14">
              <a:extLst>
                <a:ext uri="{FF2B5EF4-FFF2-40B4-BE49-F238E27FC236}">
                  <a16:creationId xmlns:a16="http://schemas.microsoft.com/office/drawing/2014/main" id="{8154C0F0-0314-4261-65C4-C66D03747E73}"/>
                </a:ext>
              </a:extLst>
            </p:cNvPr>
            <p:cNvSpPr/>
            <p:nvPr userDrawn="1"/>
          </p:nvSpPr>
          <p:spPr>
            <a:xfrm rot="8464115">
              <a:off x="10025340" y="5336140"/>
              <a:ext cx="2708419" cy="14335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7C839FA8-07D6-0F3D-0DBA-FD33B76B5D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grpSp>
    </p:spTree>
    <p:extLst>
      <p:ext uri="{BB962C8B-B14F-4D97-AF65-F5344CB8AC3E}">
        <p14:creationId xmlns:p14="http://schemas.microsoft.com/office/powerpoint/2010/main" val="1700525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718908"/>
            <a:ext cx="10380663" cy="612000"/>
          </a:xfrm>
        </p:spPr>
        <p:txBody>
          <a:bodyPr/>
          <a:lstStyle/>
          <a:p>
            <a:r>
              <a:rPr lang="de-CH" dirty="0"/>
              <a:t>Titel einfügen</a:t>
            </a:r>
          </a:p>
        </p:txBody>
      </p:sp>
      <p:sp>
        <p:nvSpPr>
          <p:cNvPr id="3" name="Inhaltsplatzhalter 2"/>
          <p:cNvSpPr>
            <a:spLocks noGrp="1"/>
          </p:cNvSpPr>
          <p:nvPr>
            <p:ph sz="half" idx="1" hasCustomPrompt="1"/>
          </p:nvPr>
        </p:nvSpPr>
        <p:spPr>
          <a:xfrm>
            <a:off x="838200" y="1584000"/>
            <a:ext cx="4968000" cy="4232275"/>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250863" y="1584000"/>
            <a:ext cx="4968000" cy="4232275"/>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CB4A6433-1ACB-4FFA-AAFB-9B770F76FA69}" type="datetime1">
              <a:rPr lang="de-CH" smtClean="0"/>
              <a:t>28.11.2024</a:t>
            </a:fld>
            <a:endParaRPr lang="de-CH"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595418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718908"/>
            <a:ext cx="10380663" cy="612000"/>
          </a:xfrm>
        </p:spPr>
        <p:txBody>
          <a:bodyPr/>
          <a:lstStyle>
            <a:lvl1pPr>
              <a:defRPr/>
            </a:lvl1pPr>
          </a:lstStyle>
          <a:p>
            <a:r>
              <a:rPr lang="de-CH" dirty="0"/>
              <a:t>Titel einfügen</a:t>
            </a:r>
          </a:p>
        </p:txBody>
      </p:sp>
      <p:sp>
        <p:nvSpPr>
          <p:cNvPr id="3" name="Inhaltsplatzhalter 2"/>
          <p:cNvSpPr>
            <a:spLocks noGrp="1"/>
          </p:cNvSpPr>
          <p:nvPr>
            <p:ph idx="1" hasCustomPrompt="1"/>
          </p:nvPr>
        </p:nvSpPr>
        <p:spPr>
          <a:xfrm>
            <a:off x="838200" y="1584000"/>
            <a:ext cx="3240000" cy="4225849"/>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01F81189-4703-43CA-90EC-70686D6899F6}" type="datetime1">
              <a:rPr lang="de-CH" smtClean="0"/>
              <a:t>28.11.2024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8" name="Inhaltsplatzhalter 2">
            <a:extLst>
              <a:ext uri="{FF2B5EF4-FFF2-40B4-BE49-F238E27FC236}">
                <a16:creationId xmlns:a16="http://schemas.microsoft.com/office/drawing/2014/main" id="{7999795E-5A11-477C-A06C-113365347775}"/>
              </a:ext>
            </a:extLst>
          </p:cNvPr>
          <p:cNvSpPr>
            <a:spLocks noGrp="1"/>
          </p:cNvSpPr>
          <p:nvPr>
            <p:ph idx="13" hasCustomPrompt="1"/>
          </p:nvPr>
        </p:nvSpPr>
        <p:spPr>
          <a:xfrm>
            <a:off x="4408532" y="1584000"/>
            <a:ext cx="3240000" cy="4225849"/>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9" name="Inhaltsplatzhalter 2">
            <a:extLst>
              <a:ext uri="{FF2B5EF4-FFF2-40B4-BE49-F238E27FC236}">
                <a16:creationId xmlns:a16="http://schemas.microsoft.com/office/drawing/2014/main" id="{CAB115AA-5F0E-417E-9976-A12ADFDC626C}"/>
              </a:ext>
            </a:extLst>
          </p:cNvPr>
          <p:cNvSpPr>
            <a:spLocks noGrp="1"/>
          </p:cNvSpPr>
          <p:nvPr>
            <p:ph idx="14" hasCustomPrompt="1"/>
          </p:nvPr>
        </p:nvSpPr>
        <p:spPr>
          <a:xfrm>
            <a:off x="7978863" y="1584000"/>
            <a:ext cx="3240000" cy="4225849"/>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29767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C452CD88-B6F1-2603-681B-125423013714}"/>
              </a:ext>
            </a:extLst>
          </p:cNvPr>
          <p:cNvSpPr>
            <a:spLocks noGrp="1"/>
          </p:cNvSpPr>
          <p:nvPr>
            <p:ph type="pic" sz="quarter" idx="13"/>
          </p:nvPr>
        </p:nvSpPr>
        <p:spPr>
          <a:xfrm>
            <a:off x="-322" y="1231522"/>
            <a:ext cx="6096322" cy="50796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dirty="0"/>
          </a:p>
        </p:txBody>
      </p:sp>
      <p:sp>
        <p:nvSpPr>
          <p:cNvPr id="7" name="Bildplatzhalter 4">
            <a:extLst>
              <a:ext uri="{FF2B5EF4-FFF2-40B4-BE49-F238E27FC236}">
                <a16:creationId xmlns:a16="http://schemas.microsoft.com/office/drawing/2014/main" id="{67A4FF72-A500-98F8-65D4-E53B9F9280DA}"/>
              </a:ext>
            </a:extLst>
          </p:cNvPr>
          <p:cNvSpPr>
            <a:spLocks noGrp="1"/>
          </p:cNvSpPr>
          <p:nvPr>
            <p:ph type="pic" sz="quarter" idx="14"/>
          </p:nvPr>
        </p:nvSpPr>
        <p:spPr>
          <a:xfrm>
            <a:off x="6094984" y="1231522"/>
            <a:ext cx="6096322" cy="50796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2" name="Titel 1"/>
          <p:cNvSpPr>
            <a:spLocks noGrp="1"/>
          </p:cNvSpPr>
          <p:nvPr>
            <p:ph type="ctrTitle"/>
          </p:nvPr>
        </p:nvSpPr>
        <p:spPr>
          <a:xfrm>
            <a:off x="1343026" y="3336878"/>
            <a:ext cx="9505950" cy="837937"/>
          </a:xfrm>
        </p:spPr>
        <p:txBody>
          <a:bodyPr anchor="ctr" anchorCtr="0"/>
          <a:lstStyle>
            <a:lvl1pPr algn="ctr">
              <a:defRPr sz="6800" cap="all" spc="20" baseline="0">
                <a:solidFill>
                  <a:schemeClr val="bg1"/>
                </a:solidFill>
              </a:defRPr>
            </a:lvl1pPr>
          </a:lstStyle>
          <a:p>
            <a:r>
              <a:rPr lang="de-DE"/>
              <a:t>Mastertitelformat bearbeiten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1980544" y="319120"/>
            <a:ext cx="770400" cy="177621"/>
          </a:xfrm>
        </p:spPr>
        <p:txBody>
          <a:bodyPr/>
          <a:lstStyle>
            <a:lvl1pPr>
              <a:defRPr sz="100">
                <a:solidFill>
                  <a:schemeClr val="bg1">
                    <a:lumMod val="85000"/>
                  </a:schemeClr>
                </a:solidFill>
              </a:defRPr>
            </a:lvl1pPr>
          </a:lstStyle>
          <a:p>
            <a:fld id="{8849A604-725F-A84E-B1AB-FDB27E5050D2}" type="datetime1">
              <a:rPr lang="de-CH" smtClean="0"/>
              <a:t>28.11.2024</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1978067" y="300189"/>
            <a:ext cx="772878" cy="208404"/>
          </a:xfrm>
        </p:spPr>
        <p:txBody>
          <a:bodyPr/>
          <a:lstStyle>
            <a:lvl1pPr>
              <a:defRPr sz="100">
                <a:solidFill>
                  <a:schemeClr val="bg1">
                    <a:lumMod val="85000"/>
                  </a:schemeClr>
                </a:solidFill>
              </a:defRPr>
            </a:lvl1pPr>
          </a:lstStyle>
          <a:p>
            <a:r>
              <a:rPr lang="de-CH"/>
              <a:t>Herbst-Mitgliederversammlung 2024</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976792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1" y="718908"/>
            <a:ext cx="5405438" cy="612000"/>
          </a:xfrm>
        </p:spPr>
        <p:txBody>
          <a:bodyPr/>
          <a:lstStyle>
            <a:lvl1pPr>
              <a:defRPr/>
            </a:lvl1pPr>
          </a:lstStyle>
          <a:p>
            <a:r>
              <a:rPr lang="de-CH" dirty="0"/>
              <a:t>Titel einfügen</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C933CE27-78BA-4EC4-8ED2-EC3DDE030352}" type="datetime1">
              <a:rPr lang="de-CH" smtClean="0"/>
              <a:t>28.11.2024</a:t>
            </a:fld>
            <a:endParaRPr lang="de-CH"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1D05A9D8-C0CE-41A8-BA81-D079F5F08F63}"/>
              </a:ext>
            </a:extLst>
          </p:cNvPr>
          <p:cNvSpPr>
            <a:spLocks noGrp="1"/>
          </p:cNvSpPr>
          <p:nvPr>
            <p:ph type="pic" sz="quarter" idx="13" hasCustomPrompt="1"/>
          </p:nvPr>
        </p:nvSpPr>
        <p:spPr>
          <a:xfrm>
            <a:off x="7199917" y="0"/>
            <a:ext cx="4993283" cy="6858000"/>
          </a:xfrm>
          <a:pattFill prst="lgCheck">
            <a:fgClr>
              <a:schemeClr val="bg1">
                <a:lumMod val="85000"/>
              </a:schemeClr>
            </a:fgClr>
            <a:bgClr>
              <a:schemeClr val="bg1"/>
            </a:bgClr>
          </a:pattFill>
        </p:spPr>
        <p:txBody>
          <a:bodyPr tIns="720000" anchor="ctr"/>
          <a:lstStyle>
            <a:lvl1pPr algn="ctr">
              <a:defRPr sz="1200"/>
            </a:lvl1pPr>
          </a:lstStyle>
          <a:p>
            <a:r>
              <a:rPr lang="de-CH" dirty="0"/>
              <a:t>Bild mit Klick auf Symbol einfügen</a:t>
            </a:r>
          </a:p>
        </p:txBody>
      </p:sp>
      <p:sp>
        <p:nvSpPr>
          <p:cNvPr id="8" name="Inhaltsplatzhalter 2">
            <a:extLst>
              <a:ext uri="{FF2B5EF4-FFF2-40B4-BE49-F238E27FC236}">
                <a16:creationId xmlns:a16="http://schemas.microsoft.com/office/drawing/2014/main" id="{2E959FF4-AF15-4BD7-BBE0-F3AE888B68EF}"/>
              </a:ext>
            </a:extLst>
          </p:cNvPr>
          <p:cNvSpPr>
            <a:spLocks noGrp="1"/>
          </p:cNvSpPr>
          <p:nvPr>
            <p:ph idx="14" hasCustomPrompt="1"/>
          </p:nvPr>
        </p:nvSpPr>
        <p:spPr>
          <a:xfrm>
            <a:off x="838200" y="1584000"/>
            <a:ext cx="5405438" cy="4225849"/>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755762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1" y="718906"/>
            <a:ext cx="10382400" cy="1224000"/>
          </a:xfrm>
        </p:spPr>
        <p:txBody>
          <a:bodyPr/>
          <a:lstStyle>
            <a:lvl1pPr>
              <a:defRPr/>
            </a:lvl1pPr>
          </a:lstStyle>
          <a:p>
            <a:r>
              <a:rPr lang="de-CH" dirty="0"/>
              <a:t>Titel einfügen</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D15F48F2-EDF8-452A-A3C8-25FB249876C6}" type="datetime1">
              <a:rPr lang="de-CH" smtClean="0"/>
              <a:t>28.11.2024</a:t>
            </a:fld>
            <a:endParaRPr lang="de-CH"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1D05A9D8-C0CE-41A8-BA81-D079F5F08F63}"/>
              </a:ext>
            </a:extLst>
          </p:cNvPr>
          <p:cNvSpPr>
            <a:spLocks noGrp="1"/>
          </p:cNvSpPr>
          <p:nvPr>
            <p:ph type="pic" sz="quarter" idx="13" hasCustomPrompt="1"/>
          </p:nvPr>
        </p:nvSpPr>
        <p:spPr>
          <a:xfrm>
            <a:off x="825501" y="2115276"/>
            <a:ext cx="5166000" cy="3798000"/>
          </a:xfrm>
          <a:pattFill prst="lgCheck">
            <a:fgClr>
              <a:schemeClr val="bg1">
                <a:lumMod val="85000"/>
              </a:schemeClr>
            </a:fgClr>
            <a:bgClr>
              <a:schemeClr val="bg1"/>
            </a:bgClr>
          </a:pattFill>
        </p:spPr>
        <p:txBody>
          <a:bodyPr tIns="720000" anchor="ctr"/>
          <a:lstStyle>
            <a:lvl1pPr algn="ctr">
              <a:defRPr sz="1200"/>
            </a:lvl1pPr>
          </a:lstStyle>
          <a:p>
            <a:r>
              <a:rPr lang="de-CH" dirty="0"/>
              <a:t>Bild mit Klick auf Symbol einfügen</a:t>
            </a:r>
          </a:p>
        </p:txBody>
      </p:sp>
      <p:sp>
        <p:nvSpPr>
          <p:cNvPr id="11" name="Bildplatzhalter 4">
            <a:extLst>
              <a:ext uri="{FF2B5EF4-FFF2-40B4-BE49-F238E27FC236}">
                <a16:creationId xmlns:a16="http://schemas.microsoft.com/office/drawing/2014/main" id="{164D3111-E64F-40F2-9400-3A330E7A2440}"/>
              </a:ext>
            </a:extLst>
          </p:cNvPr>
          <p:cNvSpPr>
            <a:spLocks noGrp="1"/>
          </p:cNvSpPr>
          <p:nvPr>
            <p:ph type="pic" sz="quarter" idx="14" hasCustomPrompt="1"/>
          </p:nvPr>
        </p:nvSpPr>
        <p:spPr>
          <a:xfrm>
            <a:off x="6054601" y="2115276"/>
            <a:ext cx="5166000" cy="3798000"/>
          </a:xfrm>
          <a:pattFill prst="lgCheck">
            <a:fgClr>
              <a:schemeClr val="bg1">
                <a:lumMod val="85000"/>
              </a:schemeClr>
            </a:fgClr>
            <a:bgClr>
              <a:schemeClr val="bg1"/>
            </a:bgClr>
          </a:pattFill>
        </p:spPr>
        <p:txBody>
          <a:bodyPr tIns="720000" anchor="ctr"/>
          <a:lstStyle>
            <a:lvl1pPr algn="ctr">
              <a:defRPr sz="1200"/>
            </a:lvl1pPr>
          </a:lstStyle>
          <a:p>
            <a:r>
              <a:rPr lang="de-CH" dirty="0"/>
              <a:t>Bild mit Klick auf Symbol einfügen</a:t>
            </a:r>
          </a:p>
        </p:txBody>
      </p:sp>
    </p:spTree>
    <p:extLst>
      <p:ext uri="{BB962C8B-B14F-4D97-AF65-F5344CB8AC3E}">
        <p14:creationId xmlns:p14="http://schemas.microsoft.com/office/powerpoint/2010/main" val="281598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hs Elemente">
    <p:spTree>
      <p:nvGrpSpPr>
        <p:cNvPr id="1" name=""/>
        <p:cNvGrpSpPr/>
        <p:nvPr/>
      </p:nvGrpSpPr>
      <p:grpSpPr>
        <a:xfrm>
          <a:off x="0" y="0"/>
          <a:ext cx="0" cy="0"/>
          <a:chOff x="0" y="0"/>
          <a:chExt cx="0" cy="0"/>
        </a:xfrm>
      </p:grpSpPr>
      <p:sp>
        <p:nvSpPr>
          <p:cNvPr id="19" name="Inhaltsplatzhalter 3">
            <a:extLst>
              <a:ext uri="{FF2B5EF4-FFF2-40B4-BE49-F238E27FC236}">
                <a16:creationId xmlns:a16="http://schemas.microsoft.com/office/drawing/2014/main" id="{7DF94E90-79B7-4385-B255-0ED6FFFCD2B8}"/>
              </a:ext>
            </a:extLst>
          </p:cNvPr>
          <p:cNvSpPr>
            <a:spLocks noGrp="1"/>
          </p:cNvSpPr>
          <p:nvPr>
            <p:ph sz="quarter" idx="22" hasCustomPrompt="1"/>
          </p:nvPr>
        </p:nvSpPr>
        <p:spPr>
          <a:xfrm>
            <a:off x="9072714" y="4221323"/>
            <a:ext cx="2147887" cy="1331913"/>
          </a:xfrm>
        </p:spPr>
        <p:txBody>
          <a:bodyPr/>
          <a:lstStyle>
            <a:lvl1pPr>
              <a:defRPr sz="1200"/>
            </a:lvl1pPr>
            <a:lvl2pPr>
              <a:defRPr sz="1800"/>
            </a:lvl2pPr>
            <a:lvl3pPr>
              <a:defRPr sz="1800"/>
            </a:lvl3pPr>
            <a:lvl4pPr>
              <a:defRPr sz="1800"/>
            </a:lvl4pPr>
            <a:lvl5pPr>
              <a:defRPr sz="1800"/>
            </a:lvl5pPr>
          </a:lstStyle>
          <a:p>
            <a:pPr lvl="0"/>
            <a:r>
              <a:rPr lang="de-DE" dirty="0"/>
              <a:t>Inhalt einfügen</a:t>
            </a:r>
            <a:endParaRPr lang="de-CH" dirty="0"/>
          </a:p>
        </p:txBody>
      </p:sp>
      <p:sp>
        <p:nvSpPr>
          <p:cNvPr id="2" name="Titel 1"/>
          <p:cNvSpPr>
            <a:spLocks noGrp="1"/>
          </p:cNvSpPr>
          <p:nvPr>
            <p:ph type="title" hasCustomPrompt="1"/>
          </p:nvPr>
        </p:nvSpPr>
        <p:spPr>
          <a:xfrm>
            <a:off x="838201" y="718906"/>
            <a:ext cx="10382400" cy="1224000"/>
          </a:xfrm>
        </p:spPr>
        <p:txBody>
          <a:bodyPr/>
          <a:lstStyle>
            <a:lvl1pPr>
              <a:defRPr/>
            </a:lvl1pPr>
          </a:lstStyle>
          <a:p>
            <a:r>
              <a:rPr lang="de-CH" dirty="0"/>
              <a:t>Titel einfügen</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A1A7642F-1DFB-4D31-8F63-62FD3543C32B}" type="datetime1">
              <a:rPr lang="de-CH" smtClean="0"/>
              <a:t>28.11.2024</a:t>
            </a:fld>
            <a:endParaRPr lang="de-CH"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4" name="Inhaltsplatzhalter 3">
            <a:extLst>
              <a:ext uri="{FF2B5EF4-FFF2-40B4-BE49-F238E27FC236}">
                <a16:creationId xmlns:a16="http://schemas.microsoft.com/office/drawing/2014/main" id="{1F35C7A8-BD38-4FBF-9A15-051CAE8BB2CC}"/>
              </a:ext>
            </a:extLst>
          </p:cNvPr>
          <p:cNvSpPr>
            <a:spLocks noGrp="1"/>
          </p:cNvSpPr>
          <p:nvPr>
            <p:ph sz="quarter" idx="21" hasCustomPrompt="1"/>
          </p:nvPr>
        </p:nvSpPr>
        <p:spPr>
          <a:xfrm>
            <a:off x="825501" y="2456892"/>
            <a:ext cx="2147887" cy="1331913"/>
          </a:xfrm>
        </p:spPr>
        <p:txBody>
          <a:bodyPr/>
          <a:lstStyle>
            <a:lvl1pPr>
              <a:defRPr sz="1200"/>
            </a:lvl1pPr>
            <a:lvl2pPr>
              <a:defRPr sz="1800"/>
            </a:lvl2pPr>
            <a:lvl3pPr>
              <a:defRPr sz="1800"/>
            </a:lvl3pPr>
            <a:lvl4pPr>
              <a:defRPr sz="1800"/>
            </a:lvl4pPr>
            <a:lvl5pPr>
              <a:defRPr sz="1800"/>
            </a:lvl5pPr>
          </a:lstStyle>
          <a:p>
            <a:pPr lvl="0"/>
            <a:r>
              <a:rPr lang="de-DE" dirty="0"/>
              <a:t>Inhalt einfügen</a:t>
            </a:r>
            <a:endParaRPr lang="de-CH" dirty="0"/>
          </a:p>
        </p:txBody>
      </p:sp>
      <p:sp>
        <p:nvSpPr>
          <p:cNvPr id="20" name="Inhaltsplatzhalter 3">
            <a:extLst>
              <a:ext uri="{FF2B5EF4-FFF2-40B4-BE49-F238E27FC236}">
                <a16:creationId xmlns:a16="http://schemas.microsoft.com/office/drawing/2014/main" id="{AF21ACF2-C1AE-4F86-B5EE-31EAD7AD112B}"/>
              </a:ext>
            </a:extLst>
          </p:cNvPr>
          <p:cNvSpPr>
            <a:spLocks noGrp="1"/>
          </p:cNvSpPr>
          <p:nvPr>
            <p:ph sz="quarter" idx="23" hasCustomPrompt="1"/>
          </p:nvPr>
        </p:nvSpPr>
        <p:spPr>
          <a:xfrm>
            <a:off x="3574572" y="2456892"/>
            <a:ext cx="2147887" cy="1331913"/>
          </a:xfrm>
        </p:spPr>
        <p:txBody>
          <a:bodyPr/>
          <a:lstStyle>
            <a:lvl1pPr>
              <a:defRPr sz="1200"/>
            </a:lvl1pPr>
            <a:lvl2pPr>
              <a:defRPr sz="1800"/>
            </a:lvl2pPr>
            <a:lvl3pPr>
              <a:defRPr sz="1800"/>
            </a:lvl3pPr>
            <a:lvl4pPr>
              <a:defRPr sz="1800"/>
            </a:lvl4pPr>
            <a:lvl5pPr>
              <a:defRPr sz="1800"/>
            </a:lvl5pPr>
          </a:lstStyle>
          <a:p>
            <a:pPr lvl="0"/>
            <a:r>
              <a:rPr lang="de-DE" dirty="0"/>
              <a:t>Inhalt einfügen</a:t>
            </a:r>
            <a:endParaRPr lang="de-CH" dirty="0"/>
          </a:p>
        </p:txBody>
      </p:sp>
      <p:sp>
        <p:nvSpPr>
          <p:cNvPr id="21" name="Inhaltsplatzhalter 3">
            <a:extLst>
              <a:ext uri="{FF2B5EF4-FFF2-40B4-BE49-F238E27FC236}">
                <a16:creationId xmlns:a16="http://schemas.microsoft.com/office/drawing/2014/main" id="{ED695D76-D942-4F16-9E41-4404FE263C0E}"/>
              </a:ext>
            </a:extLst>
          </p:cNvPr>
          <p:cNvSpPr>
            <a:spLocks noGrp="1"/>
          </p:cNvSpPr>
          <p:nvPr>
            <p:ph sz="quarter" idx="24" hasCustomPrompt="1"/>
          </p:nvPr>
        </p:nvSpPr>
        <p:spPr>
          <a:xfrm>
            <a:off x="6323643" y="2456892"/>
            <a:ext cx="2147887" cy="1331913"/>
          </a:xfrm>
        </p:spPr>
        <p:txBody>
          <a:bodyPr/>
          <a:lstStyle>
            <a:lvl1pPr>
              <a:defRPr sz="1200"/>
            </a:lvl1pPr>
            <a:lvl2pPr>
              <a:defRPr sz="1800"/>
            </a:lvl2pPr>
            <a:lvl3pPr>
              <a:defRPr sz="1800"/>
            </a:lvl3pPr>
            <a:lvl4pPr>
              <a:defRPr sz="1800"/>
            </a:lvl4pPr>
            <a:lvl5pPr>
              <a:defRPr sz="1800"/>
            </a:lvl5pPr>
          </a:lstStyle>
          <a:p>
            <a:pPr lvl="0"/>
            <a:r>
              <a:rPr lang="de-DE" dirty="0"/>
              <a:t>Inhalt einfügen</a:t>
            </a:r>
            <a:endParaRPr lang="de-CH" dirty="0"/>
          </a:p>
        </p:txBody>
      </p:sp>
      <p:sp>
        <p:nvSpPr>
          <p:cNvPr id="22" name="Inhaltsplatzhalter 3">
            <a:extLst>
              <a:ext uri="{FF2B5EF4-FFF2-40B4-BE49-F238E27FC236}">
                <a16:creationId xmlns:a16="http://schemas.microsoft.com/office/drawing/2014/main" id="{92903B40-6611-4012-BCFE-EA8829D7E678}"/>
              </a:ext>
            </a:extLst>
          </p:cNvPr>
          <p:cNvSpPr>
            <a:spLocks noGrp="1"/>
          </p:cNvSpPr>
          <p:nvPr>
            <p:ph sz="quarter" idx="25" hasCustomPrompt="1"/>
          </p:nvPr>
        </p:nvSpPr>
        <p:spPr>
          <a:xfrm>
            <a:off x="9072714" y="2456892"/>
            <a:ext cx="2147887" cy="1331913"/>
          </a:xfrm>
        </p:spPr>
        <p:txBody>
          <a:bodyPr/>
          <a:lstStyle>
            <a:lvl1pPr>
              <a:defRPr sz="1200"/>
            </a:lvl1pPr>
            <a:lvl2pPr>
              <a:defRPr sz="1800"/>
            </a:lvl2pPr>
            <a:lvl3pPr>
              <a:defRPr sz="1800"/>
            </a:lvl3pPr>
            <a:lvl4pPr>
              <a:defRPr sz="1800"/>
            </a:lvl4pPr>
            <a:lvl5pPr>
              <a:defRPr sz="1800"/>
            </a:lvl5pPr>
          </a:lstStyle>
          <a:p>
            <a:pPr lvl="0"/>
            <a:r>
              <a:rPr lang="de-DE" dirty="0"/>
              <a:t>Inhalt einfügen</a:t>
            </a:r>
            <a:endParaRPr lang="de-CH" dirty="0"/>
          </a:p>
        </p:txBody>
      </p:sp>
      <p:sp>
        <p:nvSpPr>
          <p:cNvPr id="23" name="Inhaltsplatzhalter 3">
            <a:extLst>
              <a:ext uri="{FF2B5EF4-FFF2-40B4-BE49-F238E27FC236}">
                <a16:creationId xmlns:a16="http://schemas.microsoft.com/office/drawing/2014/main" id="{E22E6B04-52E4-40F3-B5BE-24109167037D}"/>
              </a:ext>
            </a:extLst>
          </p:cNvPr>
          <p:cNvSpPr>
            <a:spLocks noGrp="1"/>
          </p:cNvSpPr>
          <p:nvPr>
            <p:ph sz="quarter" idx="26" hasCustomPrompt="1"/>
          </p:nvPr>
        </p:nvSpPr>
        <p:spPr>
          <a:xfrm>
            <a:off x="825501" y="4221323"/>
            <a:ext cx="2147887" cy="1331913"/>
          </a:xfrm>
        </p:spPr>
        <p:txBody>
          <a:bodyPr/>
          <a:lstStyle>
            <a:lvl1pPr>
              <a:defRPr sz="1200"/>
            </a:lvl1pPr>
            <a:lvl2pPr>
              <a:defRPr sz="1800"/>
            </a:lvl2pPr>
            <a:lvl3pPr>
              <a:defRPr sz="1800"/>
            </a:lvl3pPr>
            <a:lvl4pPr>
              <a:defRPr sz="1800"/>
            </a:lvl4pPr>
            <a:lvl5pPr>
              <a:defRPr sz="1800"/>
            </a:lvl5pPr>
          </a:lstStyle>
          <a:p>
            <a:pPr lvl="0"/>
            <a:r>
              <a:rPr lang="de-DE" dirty="0"/>
              <a:t>Inhalt einfügen</a:t>
            </a:r>
            <a:endParaRPr lang="de-CH" dirty="0"/>
          </a:p>
        </p:txBody>
      </p:sp>
      <p:sp>
        <p:nvSpPr>
          <p:cNvPr id="24" name="Inhaltsplatzhalter 3">
            <a:extLst>
              <a:ext uri="{FF2B5EF4-FFF2-40B4-BE49-F238E27FC236}">
                <a16:creationId xmlns:a16="http://schemas.microsoft.com/office/drawing/2014/main" id="{679C7CC2-AE06-42CB-BA79-B9F051D17F83}"/>
              </a:ext>
            </a:extLst>
          </p:cNvPr>
          <p:cNvSpPr>
            <a:spLocks noGrp="1"/>
          </p:cNvSpPr>
          <p:nvPr>
            <p:ph sz="quarter" idx="27" hasCustomPrompt="1"/>
          </p:nvPr>
        </p:nvSpPr>
        <p:spPr>
          <a:xfrm>
            <a:off x="3574572" y="4221323"/>
            <a:ext cx="2147887" cy="1331913"/>
          </a:xfrm>
        </p:spPr>
        <p:txBody>
          <a:bodyPr/>
          <a:lstStyle>
            <a:lvl1pPr>
              <a:defRPr sz="1200"/>
            </a:lvl1pPr>
            <a:lvl2pPr>
              <a:defRPr sz="1800"/>
            </a:lvl2pPr>
            <a:lvl3pPr>
              <a:defRPr sz="1800"/>
            </a:lvl3pPr>
            <a:lvl4pPr>
              <a:defRPr sz="1800"/>
            </a:lvl4pPr>
            <a:lvl5pPr>
              <a:defRPr sz="1800"/>
            </a:lvl5pPr>
          </a:lstStyle>
          <a:p>
            <a:pPr lvl="0"/>
            <a:r>
              <a:rPr lang="de-DE" dirty="0"/>
              <a:t>Inhalt einfügen</a:t>
            </a:r>
            <a:endParaRPr lang="de-CH" dirty="0"/>
          </a:p>
        </p:txBody>
      </p:sp>
      <p:sp>
        <p:nvSpPr>
          <p:cNvPr id="25" name="Inhaltsplatzhalter 3">
            <a:extLst>
              <a:ext uri="{FF2B5EF4-FFF2-40B4-BE49-F238E27FC236}">
                <a16:creationId xmlns:a16="http://schemas.microsoft.com/office/drawing/2014/main" id="{F10881AE-38F7-472E-A45C-05A578D410F5}"/>
              </a:ext>
            </a:extLst>
          </p:cNvPr>
          <p:cNvSpPr>
            <a:spLocks noGrp="1"/>
          </p:cNvSpPr>
          <p:nvPr>
            <p:ph sz="quarter" idx="28" hasCustomPrompt="1"/>
          </p:nvPr>
        </p:nvSpPr>
        <p:spPr>
          <a:xfrm>
            <a:off x="6323643" y="4221323"/>
            <a:ext cx="2147887" cy="1331913"/>
          </a:xfrm>
        </p:spPr>
        <p:txBody>
          <a:bodyPr/>
          <a:lstStyle>
            <a:lvl1pPr>
              <a:defRPr sz="1200"/>
            </a:lvl1pPr>
            <a:lvl2pPr>
              <a:defRPr sz="1800"/>
            </a:lvl2pPr>
            <a:lvl3pPr>
              <a:defRPr sz="1800"/>
            </a:lvl3pPr>
            <a:lvl4pPr>
              <a:defRPr sz="1800"/>
            </a:lvl4pPr>
            <a:lvl5pPr>
              <a:defRPr sz="1800"/>
            </a:lvl5pPr>
          </a:lstStyle>
          <a:p>
            <a:pPr lvl="0"/>
            <a:r>
              <a:rPr lang="de-DE" dirty="0"/>
              <a:t>Inhalt einfügen</a:t>
            </a:r>
            <a:endParaRPr lang="de-CH" dirty="0"/>
          </a:p>
        </p:txBody>
      </p:sp>
    </p:spTree>
    <p:extLst>
      <p:ext uri="{BB962C8B-B14F-4D97-AF65-F5344CB8AC3E}">
        <p14:creationId xmlns:p14="http://schemas.microsoft.com/office/powerpoint/2010/main" val="72599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D96163EF-FD68-428B-A3A4-D3FCE6DF8C42}"/>
              </a:ext>
            </a:extLst>
          </p:cNvPr>
          <p:cNvSpPr>
            <a:spLocks noGrp="1"/>
          </p:cNvSpPr>
          <p:nvPr>
            <p:ph type="pic" sz="quarter" idx="13" hasCustomPrompt="1"/>
          </p:nvPr>
        </p:nvSpPr>
        <p:spPr>
          <a:xfrm>
            <a:off x="0" y="0"/>
            <a:ext cx="12193200" cy="5616000"/>
          </a:xfrm>
          <a:custGeom>
            <a:avLst/>
            <a:gdLst>
              <a:gd name="connsiteX0" fmla="*/ 0 w 12193200"/>
              <a:gd name="connsiteY0" fmla="*/ 5597627 h 5616000"/>
              <a:gd name="connsiteX1" fmla="*/ 0 w 12193200"/>
              <a:gd name="connsiteY1" fmla="*/ 5616000 h 5616000"/>
              <a:gd name="connsiteX2" fmla="*/ 0 w 12193200"/>
              <a:gd name="connsiteY2" fmla="*/ 5616000 h 5616000"/>
              <a:gd name="connsiteX3" fmla="*/ 9394668 w 12193200"/>
              <a:gd name="connsiteY3" fmla="*/ 5590891 h 5616000"/>
              <a:gd name="connsiteX4" fmla="*/ 9381624 w 12193200"/>
              <a:gd name="connsiteY4" fmla="*/ 5592670 h 5616000"/>
              <a:gd name="connsiteX5" fmla="*/ 9297402 w 12193200"/>
              <a:gd name="connsiteY5" fmla="*/ 5597038 h 5616000"/>
              <a:gd name="connsiteX6" fmla="*/ 9277866 w 12193200"/>
              <a:gd name="connsiteY6" fmla="*/ 5597627 h 5616000"/>
              <a:gd name="connsiteX7" fmla="*/ 9277835 w 12193200"/>
              <a:gd name="connsiteY7" fmla="*/ 5597627 h 5616000"/>
              <a:gd name="connsiteX8" fmla="*/ 9297401 w 12193200"/>
              <a:gd name="connsiteY8" fmla="*/ 5597037 h 5616000"/>
              <a:gd name="connsiteX9" fmla="*/ 0 w 12193200"/>
              <a:gd name="connsiteY9" fmla="*/ 0 h 5616000"/>
              <a:gd name="connsiteX10" fmla="*/ 12193200 w 12193200"/>
              <a:gd name="connsiteY10" fmla="*/ 0 h 5616000"/>
              <a:gd name="connsiteX11" fmla="*/ 12193200 w 12193200"/>
              <a:gd name="connsiteY11" fmla="*/ 3582001 h 5616000"/>
              <a:gd name="connsiteX12" fmla="*/ 12192001 w 12193200"/>
              <a:gd name="connsiteY12" fmla="*/ 3582001 h 5616000"/>
              <a:gd name="connsiteX13" fmla="*/ 12192001 w 12193200"/>
              <a:gd name="connsiteY13" fmla="*/ 3582000 h 5616000"/>
              <a:gd name="connsiteX14" fmla="*/ 12191720 w 12193200"/>
              <a:gd name="connsiteY14" fmla="*/ 3582000 h 5616000"/>
              <a:gd name="connsiteX15" fmla="*/ 12058933 w 12193200"/>
              <a:gd name="connsiteY15" fmla="*/ 3759320 h 5616000"/>
              <a:gd name="connsiteX16" fmla="*/ 9276000 w 12193200"/>
              <a:gd name="connsiteY16" fmla="*/ 5597627 h 5616000"/>
              <a:gd name="connsiteX17" fmla="*/ 0 w 12193200"/>
              <a:gd name="connsiteY17" fmla="*/ 5597627 h 56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5616000">
                <a:moveTo>
                  <a:pt x="0" y="5597627"/>
                </a:moveTo>
                <a:lnTo>
                  <a:pt x="0" y="5616000"/>
                </a:lnTo>
                <a:lnTo>
                  <a:pt x="0" y="5616000"/>
                </a:lnTo>
                <a:close/>
                <a:moveTo>
                  <a:pt x="9394668" y="5590891"/>
                </a:moveTo>
                <a:lnTo>
                  <a:pt x="9381624" y="5592670"/>
                </a:lnTo>
                <a:lnTo>
                  <a:pt x="9297402" y="5597038"/>
                </a:lnTo>
                <a:lnTo>
                  <a:pt x="9277866" y="5597627"/>
                </a:lnTo>
                <a:lnTo>
                  <a:pt x="9277835" y="5597627"/>
                </a:lnTo>
                <a:cubicBezTo>
                  <a:pt x="9284561" y="5597627"/>
                  <a:pt x="9290675" y="5597036"/>
                  <a:pt x="9297401" y="5597037"/>
                </a:cubicBezTo>
                <a:close/>
                <a:moveTo>
                  <a:pt x="0" y="0"/>
                </a:moveTo>
                <a:lnTo>
                  <a:pt x="12193200" y="0"/>
                </a:lnTo>
                <a:lnTo>
                  <a:pt x="12193200" y="3582001"/>
                </a:lnTo>
                <a:lnTo>
                  <a:pt x="12192001" y="3582001"/>
                </a:lnTo>
                <a:lnTo>
                  <a:pt x="12192001" y="3582000"/>
                </a:lnTo>
                <a:lnTo>
                  <a:pt x="12191720" y="3582000"/>
                </a:lnTo>
                <a:lnTo>
                  <a:pt x="12058933" y="3759320"/>
                </a:lnTo>
                <a:cubicBezTo>
                  <a:pt x="10686438" y="5539239"/>
                  <a:pt x="9403946" y="5593626"/>
                  <a:pt x="9276000" y="5597627"/>
                </a:cubicBezTo>
                <a:lnTo>
                  <a:pt x="0" y="5597627"/>
                </a:lnTo>
                <a:close/>
              </a:path>
            </a:pathLst>
          </a:custGeom>
          <a:pattFill prst="lgCheck">
            <a:fgClr>
              <a:schemeClr val="bg1">
                <a:lumMod val="85000"/>
              </a:schemeClr>
            </a:fgClr>
            <a:bgClr>
              <a:schemeClr val="bg1"/>
            </a:bgClr>
          </a:pattFill>
        </p:spPr>
        <p:txBody>
          <a:bodyPr wrap="square" tIns="720000" anchor="ctr">
            <a:noAutofit/>
          </a:bodyPr>
          <a:lstStyle>
            <a:lvl1pPr marL="0" indent="0" algn="ctr">
              <a:buFontTx/>
              <a:buNone/>
              <a:defRPr sz="1200"/>
            </a:lvl1pPr>
          </a:lstStyle>
          <a:p>
            <a:r>
              <a:rPr lang="de-CH" dirty="0"/>
              <a:t>Bild mit Klick auf Symbol einfügen</a:t>
            </a:r>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035448" y="154076"/>
            <a:ext cx="360000" cy="36000"/>
          </a:xfrm>
        </p:spPr>
        <p:txBody>
          <a:bodyPr/>
          <a:lstStyle>
            <a:lvl1pPr>
              <a:defRPr sz="100">
                <a:solidFill>
                  <a:schemeClr val="bg1"/>
                </a:solidFill>
              </a:defRPr>
            </a:lvl1pPr>
          </a:lstStyle>
          <a:p>
            <a:fld id="{B3697661-0BAC-489F-8045-C7AC448EE452}" type="datetime1">
              <a:rPr lang="de-CH" smtClean="0"/>
              <a:t>28.11.2024</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035448" y="153050"/>
            <a:ext cx="360000" cy="36000"/>
          </a:xfrm>
        </p:spPr>
        <p:txBody>
          <a:bodyPr/>
          <a:lstStyle>
            <a:lvl1pPr>
              <a:defRPr sz="100">
                <a:solidFill>
                  <a:schemeClr val="bg1"/>
                </a:solidFill>
              </a:defRPr>
            </a:lvl1pPr>
          </a:lstStyle>
          <a:p>
            <a:r>
              <a:rPr lang="de-DE"/>
              <a:t>Anlass (Ändern über «Einfügen &gt; Kopf- und Fusszeile»)</a:t>
            </a:r>
            <a:endParaRPr lang="de-CH" dirty="0"/>
          </a:p>
        </p:txBody>
      </p:sp>
      <p:sp>
        <p:nvSpPr>
          <p:cNvPr id="2" name="Titel 1"/>
          <p:cNvSpPr>
            <a:spLocks noGrp="1"/>
          </p:cNvSpPr>
          <p:nvPr>
            <p:ph type="ctrTitle" hasCustomPrompt="1"/>
          </p:nvPr>
        </p:nvSpPr>
        <p:spPr>
          <a:xfrm>
            <a:off x="838800" y="720000"/>
            <a:ext cx="9144000" cy="1224000"/>
          </a:xfrm>
          <a:effectLst>
            <a:outerShdw blurRad="38100" dist="38100" dir="2700000" algn="tl" rotWithShape="0">
              <a:prstClr val="black">
                <a:alpha val="40000"/>
              </a:prstClr>
            </a:outerShdw>
          </a:effectLst>
        </p:spPr>
        <p:txBody>
          <a:bodyPr anchor="t" anchorCtr="0"/>
          <a:lstStyle>
            <a:lvl1pPr algn="l">
              <a:defRPr sz="4000" spc="200" baseline="0">
                <a:solidFill>
                  <a:schemeClr val="bg1"/>
                </a:solidFill>
              </a:defRPr>
            </a:lvl1pPr>
          </a:lstStyle>
          <a:p>
            <a:r>
              <a:rPr lang="de-CH" dirty="0"/>
              <a:t>Text einfügen</a:t>
            </a:r>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35448" y="15305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Freihandform: Form 9">
            <a:extLst>
              <a:ext uri="{FF2B5EF4-FFF2-40B4-BE49-F238E27FC236}">
                <a16:creationId xmlns:a16="http://schemas.microsoft.com/office/drawing/2014/main" id="{8647B80E-D370-4459-A332-9434DFD9E968}"/>
              </a:ext>
            </a:extLst>
          </p:cNvPr>
          <p:cNvSpPr/>
          <p:nvPr userDrawn="1"/>
        </p:nvSpPr>
        <p:spPr>
          <a:xfrm>
            <a:off x="0" y="3581627"/>
            <a:ext cx="12193200" cy="3276373"/>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3" name="Untertitel 2"/>
          <p:cNvSpPr>
            <a:spLocks noGrp="1"/>
          </p:cNvSpPr>
          <p:nvPr>
            <p:ph type="subTitle" idx="1" hasCustomPrompt="1"/>
          </p:nvPr>
        </p:nvSpPr>
        <p:spPr>
          <a:xfrm>
            <a:off x="838800" y="6202800"/>
            <a:ext cx="9360000" cy="144000"/>
          </a:xfrm>
        </p:spPr>
        <p:txBody>
          <a:bodyPr/>
          <a:lstStyle>
            <a:lvl1pPr marL="0" indent="0" algn="l">
              <a:buNone/>
              <a:defRPr sz="900" spc="1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Adresse einfügen</a:t>
            </a:r>
            <a:endParaRPr lang="de-CH" dirty="0"/>
          </a:p>
        </p:txBody>
      </p:sp>
      <p:sp>
        <p:nvSpPr>
          <p:cNvPr id="16" name="Freeform 40">
            <a:extLst>
              <a:ext uri="{FF2B5EF4-FFF2-40B4-BE49-F238E27FC236}">
                <a16:creationId xmlns:a16="http://schemas.microsoft.com/office/drawing/2014/main" id="{780222F2-5580-37C7-BE7B-7C3B16A0EE64}"/>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pic>
        <p:nvPicPr>
          <p:cNvPr id="17" name="Grafik 16">
            <a:extLst>
              <a:ext uri="{FF2B5EF4-FFF2-40B4-BE49-F238E27FC236}">
                <a16:creationId xmlns:a16="http://schemas.microsoft.com/office/drawing/2014/main" id="{15008821-3606-C8E0-7AB2-974CE80EC0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spTree>
    <p:extLst>
      <p:ext uri="{BB962C8B-B14F-4D97-AF65-F5344CB8AC3E}">
        <p14:creationId xmlns:p14="http://schemas.microsoft.com/office/powerpoint/2010/main" val="2650912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111823AA-841E-4C02-A015-DA04DEC19B07}" type="datetime1">
              <a:rPr lang="de-CH" smtClean="0"/>
              <a:t>28.11.2024</a:t>
            </a:fld>
            <a:endParaRPr lang="de-CH"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pic>
        <p:nvPicPr>
          <p:cNvPr id="12" name="Grafik 11">
            <a:extLst>
              <a:ext uri="{FF2B5EF4-FFF2-40B4-BE49-F238E27FC236}">
                <a16:creationId xmlns:a16="http://schemas.microsoft.com/office/drawing/2014/main" id="{97227F06-FB17-4883-92DC-2955158B7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2996" y="3221980"/>
            <a:ext cx="4489004" cy="3103509"/>
          </a:xfrm>
          <a:prstGeom prst="rect">
            <a:avLst/>
          </a:prstGeom>
        </p:spPr>
      </p:pic>
      <p:pic>
        <p:nvPicPr>
          <p:cNvPr id="16" name="Grafik 15">
            <a:extLst>
              <a:ext uri="{FF2B5EF4-FFF2-40B4-BE49-F238E27FC236}">
                <a16:creationId xmlns:a16="http://schemas.microsoft.com/office/drawing/2014/main" id="{C5017E40-E11E-4CAF-87C6-2EE3BDE429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0590" y="1408959"/>
            <a:ext cx="5538742" cy="3593904"/>
          </a:xfrm>
          <a:prstGeom prst="rect">
            <a:avLst/>
          </a:prstGeom>
        </p:spPr>
      </p:pic>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Tree>
    <p:extLst>
      <p:ext uri="{BB962C8B-B14F-4D97-AF65-F5344CB8AC3E}">
        <p14:creationId xmlns:p14="http://schemas.microsoft.com/office/powerpoint/2010/main" val="153568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ogo Jubiläu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102EEBB9-8C02-4542-9919-44B28DE96F75}" type="datetime1">
              <a:rPr lang="de-CH" smtClean="0"/>
              <a:t>28.11.2024</a:t>
            </a:fld>
            <a:endParaRPr lang="de-CH"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pic>
        <p:nvPicPr>
          <p:cNvPr id="16" name="Grafik 15">
            <a:extLst>
              <a:ext uri="{FF2B5EF4-FFF2-40B4-BE49-F238E27FC236}">
                <a16:creationId xmlns:a16="http://schemas.microsoft.com/office/drawing/2014/main" id="{C5017E40-E11E-4CAF-87C6-2EE3BDE429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111261"/>
            <a:ext cx="5538742" cy="3593904"/>
          </a:xfrm>
          <a:prstGeom prst="rect">
            <a:avLst/>
          </a:prstGeom>
        </p:spPr>
      </p:pic>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pic>
        <p:nvPicPr>
          <p:cNvPr id="17" name="Grafik 16" descr="Ein Bild, das Grafiken, Screenshot, Darstellung enthält.&#10;&#10;Automatisch generierte Beschreibung">
            <a:extLst>
              <a:ext uri="{FF2B5EF4-FFF2-40B4-BE49-F238E27FC236}">
                <a16:creationId xmlns:a16="http://schemas.microsoft.com/office/drawing/2014/main" id="{D70C481A-B8D8-7322-AFDA-AAB1C94847F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1557"/>
          <a:stretch/>
        </p:blipFill>
        <p:spPr>
          <a:xfrm>
            <a:off x="8724292" y="2908213"/>
            <a:ext cx="3467708" cy="3929149"/>
          </a:xfrm>
          <a:prstGeom prst="rect">
            <a:avLst/>
          </a:prstGeom>
        </p:spPr>
      </p:pic>
    </p:spTree>
    <p:extLst>
      <p:ext uri="{BB962C8B-B14F-4D97-AF65-F5344CB8AC3E}">
        <p14:creationId xmlns:p14="http://schemas.microsoft.com/office/powerpoint/2010/main" val="131685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718908"/>
            <a:ext cx="10380663" cy="1836000"/>
          </a:xfrm>
        </p:spPr>
        <p:txBody>
          <a:bodyPr/>
          <a:lstStyle>
            <a:lvl1pPr>
              <a:defRPr/>
            </a:lvl1pPr>
          </a:lstStyle>
          <a:p>
            <a:r>
              <a:rPr lang="de-CH" dirty="0"/>
              <a:t>Titel einfügen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04092637-D088-43EF-BC42-7BA741EF205C}" type="datetime1">
              <a:rPr lang="de-CH" smtClean="0"/>
              <a:t>28.11.2024</a:t>
            </a:fld>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411916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Nur Titel mit Logo Jubiläu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718908"/>
            <a:ext cx="10380663" cy="1836000"/>
          </a:xfrm>
        </p:spPr>
        <p:txBody>
          <a:bodyPr/>
          <a:lstStyle>
            <a:lvl1pPr>
              <a:defRPr/>
            </a:lvl1pPr>
          </a:lstStyle>
          <a:p>
            <a:r>
              <a:rPr lang="de-CH" dirty="0"/>
              <a:t>Titel einfügen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56677FAB-777A-4CEE-A2BF-284E5F871C95}" type="datetime1">
              <a:rPr lang="de-CH" smtClean="0"/>
              <a:t>28.11.2024</a:t>
            </a:fld>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a:xfrm>
            <a:off x="838201" y="6210349"/>
            <a:ext cx="9360000" cy="144016"/>
          </a:xfrm>
        </p:spPr>
        <p:txBody>
          <a:bodyPr/>
          <a:lstStyle/>
          <a:p>
            <a:r>
              <a:rPr lang="de-DE"/>
              <a:t>Anlass (Ändern über «Einfügen &gt; Kopf- und Fusszeile»)</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grpSp>
        <p:nvGrpSpPr>
          <p:cNvPr id="6" name="Gruppieren 5">
            <a:extLst>
              <a:ext uri="{FF2B5EF4-FFF2-40B4-BE49-F238E27FC236}">
                <a16:creationId xmlns:a16="http://schemas.microsoft.com/office/drawing/2014/main" id="{BBF2F919-B461-6322-6656-A0EFB0149AC5}"/>
              </a:ext>
            </a:extLst>
          </p:cNvPr>
          <p:cNvGrpSpPr/>
          <p:nvPr userDrawn="1"/>
        </p:nvGrpSpPr>
        <p:grpSpPr>
          <a:xfrm>
            <a:off x="8617867" y="2636912"/>
            <a:ext cx="4150665" cy="4374981"/>
            <a:chOff x="8617867" y="2636912"/>
            <a:chExt cx="4150665" cy="4374981"/>
          </a:xfrm>
        </p:grpSpPr>
        <p:pic>
          <p:nvPicPr>
            <p:cNvPr id="7" name="Grafik 6" descr="Ein Bild, das Grafiken, Screenshot, Darstellung enthält.&#10;&#10;Automatisch generierte Beschreibung">
              <a:extLst>
                <a:ext uri="{FF2B5EF4-FFF2-40B4-BE49-F238E27FC236}">
                  <a16:creationId xmlns:a16="http://schemas.microsoft.com/office/drawing/2014/main" id="{049750AE-B730-B3BE-2BC1-007F0657414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239"/>
            <a:stretch/>
          </p:blipFill>
          <p:spPr>
            <a:xfrm>
              <a:off x="8617867" y="2636912"/>
              <a:ext cx="3574133" cy="4149080"/>
            </a:xfrm>
            <a:prstGeom prst="rect">
              <a:avLst/>
            </a:prstGeom>
          </p:spPr>
        </p:pic>
        <p:sp>
          <p:nvSpPr>
            <p:cNvPr id="9" name="Gleichschenkliges Dreieck 8">
              <a:extLst>
                <a:ext uri="{FF2B5EF4-FFF2-40B4-BE49-F238E27FC236}">
                  <a16:creationId xmlns:a16="http://schemas.microsoft.com/office/drawing/2014/main" id="{64A28EB0-5B96-F794-6054-F99877AB8899}"/>
                </a:ext>
              </a:extLst>
            </p:cNvPr>
            <p:cNvSpPr/>
            <p:nvPr userDrawn="1"/>
          </p:nvSpPr>
          <p:spPr>
            <a:xfrm rot="8464115">
              <a:off x="9766348" y="5040607"/>
              <a:ext cx="3002184" cy="19712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C8BB3B88-6897-355B-6112-A717B77725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8974" y="5670207"/>
              <a:ext cx="1026408" cy="666002"/>
            </a:xfrm>
            <a:prstGeom prst="rect">
              <a:avLst/>
            </a:prstGeom>
          </p:spPr>
        </p:pic>
      </p:grpSp>
    </p:spTree>
    <p:extLst>
      <p:ext uri="{BB962C8B-B14F-4D97-AF65-F5344CB8AC3E}">
        <p14:creationId xmlns:p14="http://schemas.microsoft.com/office/powerpoint/2010/main" val="2826264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15" name="Grafik 14" descr="Ein Bild, das Blume, Zeichnung, Darstellung, Kunst enthält.&#10;&#10;Automatisch generierte Beschreibung">
            <a:extLst>
              <a:ext uri="{FF2B5EF4-FFF2-40B4-BE49-F238E27FC236}">
                <a16:creationId xmlns:a16="http://schemas.microsoft.com/office/drawing/2014/main" id="{5F6F08AD-1F1C-CA45-F262-9BA77688F2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035448" y="154076"/>
            <a:ext cx="360000" cy="36000"/>
          </a:xfrm>
        </p:spPr>
        <p:txBody>
          <a:bodyPr/>
          <a:lstStyle>
            <a:lvl1pPr>
              <a:defRPr sz="100">
                <a:solidFill>
                  <a:schemeClr val="bg1"/>
                </a:solidFill>
              </a:defRPr>
            </a:lvl1pPr>
          </a:lstStyle>
          <a:p>
            <a:fld id="{8BB0858C-D852-4A1D-A414-459429637E63}" type="datetime1">
              <a:rPr lang="de-CH" smtClean="0"/>
              <a:t>28.11.2024</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035448" y="153050"/>
            <a:ext cx="360000" cy="36000"/>
          </a:xfrm>
        </p:spPr>
        <p:txBody>
          <a:bodyPr/>
          <a:lstStyle>
            <a:lvl1pPr>
              <a:defRPr sz="100">
                <a:solidFill>
                  <a:schemeClr val="bg1"/>
                </a:solidFill>
              </a:defRPr>
            </a:lvl1pPr>
          </a:lstStyle>
          <a:p>
            <a:r>
              <a:rPr lang="de-DE"/>
              <a:t>Anlass (Ändern über «Einfügen &gt; Kopf- und Fusszeile»)</a:t>
            </a:r>
            <a:endParaRPr lang="de-CH" dirty="0"/>
          </a:p>
        </p:txBody>
      </p:sp>
      <p:sp>
        <p:nvSpPr>
          <p:cNvPr id="2" name="Titel 1"/>
          <p:cNvSpPr>
            <a:spLocks noGrp="1"/>
          </p:cNvSpPr>
          <p:nvPr>
            <p:ph type="ctrTitle" hasCustomPrompt="1"/>
          </p:nvPr>
        </p:nvSpPr>
        <p:spPr>
          <a:xfrm>
            <a:off x="838800" y="3340728"/>
            <a:ext cx="9144000" cy="1652471"/>
          </a:xfrm>
          <a:effectLst>
            <a:outerShdw blurRad="38100" dist="38100" dir="2700000" algn="tl" rotWithShape="0">
              <a:prstClr val="black">
                <a:alpha val="40000"/>
              </a:prstClr>
            </a:outerShdw>
          </a:effectLst>
        </p:spPr>
        <p:txBody>
          <a:bodyPr anchor="b"/>
          <a:lstStyle>
            <a:lvl1pPr algn="l">
              <a:defRPr sz="4600" spc="200" baseline="0">
                <a:solidFill>
                  <a:schemeClr val="bg1"/>
                </a:solidFill>
              </a:defRPr>
            </a:lvl1pPr>
          </a:lstStyle>
          <a:p>
            <a:r>
              <a:rPr lang="de-CH" dirty="0"/>
              <a:t>Vielen Dank!</a:t>
            </a:r>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35448" y="15305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
        <p:nvSpPr>
          <p:cNvPr id="10" name="Freihandform: Form 9">
            <a:extLst>
              <a:ext uri="{FF2B5EF4-FFF2-40B4-BE49-F238E27FC236}">
                <a16:creationId xmlns:a16="http://schemas.microsoft.com/office/drawing/2014/main" id="{8647B80E-D370-4459-A332-9434DFD9E968}"/>
              </a:ext>
            </a:extLst>
          </p:cNvPr>
          <p:cNvSpPr/>
          <p:nvPr userDrawn="1"/>
        </p:nvSpPr>
        <p:spPr>
          <a:xfrm>
            <a:off x="0" y="3581627"/>
            <a:ext cx="12193200" cy="3276373"/>
          </a:xfrm>
          <a:custGeom>
            <a:avLst/>
            <a:gdLst>
              <a:gd name="connsiteX0" fmla="*/ 12192000 w 12193200"/>
              <a:gd name="connsiteY0" fmla="*/ 379954 h 3276373"/>
              <a:gd name="connsiteX1" fmla="*/ 9297401 w 12193200"/>
              <a:gd name="connsiteY1" fmla="*/ 2015410 h 3276373"/>
              <a:gd name="connsiteX2" fmla="*/ 9277834 w 12193200"/>
              <a:gd name="connsiteY2" fmla="*/ 2016000 h 3276373"/>
              <a:gd name="connsiteX3" fmla="*/ 9277866 w 12193200"/>
              <a:gd name="connsiteY3" fmla="*/ 2016000 h 3276373"/>
              <a:gd name="connsiteX4" fmla="*/ 9297401 w 12193200"/>
              <a:gd name="connsiteY4" fmla="*/ 2015411 h 3276373"/>
              <a:gd name="connsiteX5" fmla="*/ 12192000 w 12193200"/>
              <a:gd name="connsiteY5" fmla="*/ 379955 h 3276373"/>
              <a:gd name="connsiteX6" fmla="*/ 12192000 w 12193200"/>
              <a:gd name="connsiteY6" fmla="*/ 0 h 3276373"/>
              <a:gd name="connsiteX7" fmla="*/ 12192000 w 12193200"/>
              <a:gd name="connsiteY7" fmla="*/ 374 h 3276373"/>
              <a:gd name="connsiteX8" fmla="*/ 12193200 w 12193200"/>
              <a:gd name="connsiteY8" fmla="*/ 374 h 3276373"/>
              <a:gd name="connsiteX9" fmla="*/ 12193200 w 12193200"/>
              <a:gd name="connsiteY9" fmla="*/ 2016000 h 3276373"/>
              <a:gd name="connsiteX10" fmla="*/ 12193200 w 12193200"/>
              <a:gd name="connsiteY10" fmla="*/ 2016001 h 3276373"/>
              <a:gd name="connsiteX11" fmla="*/ 12193200 w 12193200"/>
              <a:gd name="connsiteY11" fmla="*/ 3276373 h 3276373"/>
              <a:gd name="connsiteX12" fmla="*/ 0 w 12193200"/>
              <a:gd name="connsiteY12" fmla="*/ 3276373 h 3276373"/>
              <a:gd name="connsiteX13" fmla="*/ 0 w 12193200"/>
              <a:gd name="connsiteY13" fmla="*/ 2016000 h 3276373"/>
              <a:gd name="connsiteX14" fmla="*/ 9276000 w 12193200"/>
              <a:gd name="connsiteY14" fmla="*/ 2016000 h 3276373"/>
              <a:gd name="connsiteX15" fmla="*/ 12192000 w 12193200"/>
              <a:gd name="connsiteY15" fmla="*/ 0 h 327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3276373">
                <a:moveTo>
                  <a:pt x="12192000" y="379954"/>
                </a:moveTo>
                <a:cubicBezTo>
                  <a:pt x="11400174" y="1238982"/>
                  <a:pt x="10272050" y="1998890"/>
                  <a:pt x="9297401" y="2015410"/>
                </a:cubicBezTo>
                <a:cubicBezTo>
                  <a:pt x="9290675" y="2015410"/>
                  <a:pt x="9284560" y="2016000"/>
                  <a:pt x="9277834" y="2016000"/>
                </a:cubicBezTo>
                <a:lnTo>
                  <a:pt x="9277866" y="2016000"/>
                </a:lnTo>
                <a:lnTo>
                  <a:pt x="9297401" y="2015411"/>
                </a:lnTo>
                <a:cubicBezTo>
                  <a:pt x="10272050" y="1998891"/>
                  <a:pt x="11400174" y="1238983"/>
                  <a:pt x="12192000" y="379955"/>
                </a:cubicBezTo>
                <a:close/>
                <a:moveTo>
                  <a:pt x="12192000" y="0"/>
                </a:moveTo>
                <a:lnTo>
                  <a:pt x="12192000" y="374"/>
                </a:lnTo>
                <a:lnTo>
                  <a:pt x="12193200" y="374"/>
                </a:lnTo>
                <a:lnTo>
                  <a:pt x="12193200" y="2016000"/>
                </a:lnTo>
                <a:lnTo>
                  <a:pt x="12193200" y="2016001"/>
                </a:lnTo>
                <a:lnTo>
                  <a:pt x="12193200" y="3276373"/>
                </a:lnTo>
                <a:lnTo>
                  <a:pt x="0" y="3276373"/>
                </a:lnTo>
                <a:lnTo>
                  <a:pt x="0" y="2016000"/>
                </a:lnTo>
                <a:lnTo>
                  <a:pt x="9276000" y="2016000"/>
                </a:lnTo>
                <a:cubicBezTo>
                  <a:pt x="9408073" y="2011870"/>
                  <a:pt x="10770381" y="1954051"/>
                  <a:pt x="1219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p>
        </p:txBody>
      </p:sp>
      <p:sp>
        <p:nvSpPr>
          <p:cNvPr id="11" name="Freeform 40">
            <a:extLst>
              <a:ext uri="{FF2B5EF4-FFF2-40B4-BE49-F238E27FC236}">
                <a16:creationId xmlns:a16="http://schemas.microsoft.com/office/drawing/2014/main" id="{CE909F4C-27CC-4881-8FA4-5CD18923FB26}"/>
              </a:ext>
            </a:extLst>
          </p:cNvPr>
          <p:cNvSpPr>
            <a:spLocks noChangeAspect="1"/>
          </p:cNvSpPr>
          <p:nvPr userDrawn="1"/>
        </p:nvSpPr>
        <p:spPr bwMode="auto">
          <a:xfrm>
            <a:off x="9276000" y="3581627"/>
            <a:ext cx="2916000" cy="2016000"/>
          </a:xfrm>
          <a:custGeom>
            <a:avLst/>
            <a:gdLst>
              <a:gd name="T0" fmla="*/ 35 w 4769"/>
              <a:gd name="T1" fmla="*/ 3416 h 3417"/>
              <a:gd name="T2" fmla="*/ 35 w 4769"/>
              <a:gd name="T3" fmla="*/ 3416 h 3417"/>
              <a:gd name="T4" fmla="*/ 4769 w 4769"/>
              <a:gd name="T5" fmla="*/ 644 h 3417"/>
              <a:gd name="T6" fmla="*/ 4769 w 4769"/>
              <a:gd name="T7" fmla="*/ 0 h 3417"/>
              <a:gd name="T8" fmla="*/ 0 w 4769"/>
              <a:gd name="T9" fmla="*/ 3417 h 3417"/>
              <a:gd name="T10" fmla="*/ 3 w 4769"/>
              <a:gd name="T11" fmla="*/ 3417 h 3417"/>
              <a:gd name="T12" fmla="*/ 35 w 4769"/>
              <a:gd name="T13" fmla="*/ 3416 h 3417"/>
            </a:gdLst>
            <a:ahLst/>
            <a:cxnLst>
              <a:cxn ang="0">
                <a:pos x="T0" y="T1"/>
              </a:cxn>
              <a:cxn ang="0">
                <a:pos x="T2" y="T3"/>
              </a:cxn>
              <a:cxn ang="0">
                <a:pos x="T4" y="T5"/>
              </a:cxn>
              <a:cxn ang="0">
                <a:pos x="T6" y="T7"/>
              </a:cxn>
              <a:cxn ang="0">
                <a:pos x="T8" y="T9"/>
              </a:cxn>
              <a:cxn ang="0">
                <a:pos x="T10" y="T11"/>
              </a:cxn>
              <a:cxn ang="0">
                <a:pos x="T12" y="T13"/>
              </a:cxn>
            </a:cxnLst>
            <a:rect l="0" t="0" r="r" b="b"/>
            <a:pathLst>
              <a:path w="4769" h="3417">
                <a:moveTo>
                  <a:pt x="35" y="3416"/>
                </a:moveTo>
                <a:lnTo>
                  <a:pt x="35" y="3416"/>
                </a:lnTo>
                <a:cubicBezTo>
                  <a:pt x="1629" y="3388"/>
                  <a:pt x="3474" y="2100"/>
                  <a:pt x="4769" y="644"/>
                </a:cubicBezTo>
                <a:lnTo>
                  <a:pt x="4769" y="0"/>
                </a:lnTo>
                <a:cubicBezTo>
                  <a:pt x="2444" y="3312"/>
                  <a:pt x="216" y="3410"/>
                  <a:pt x="0" y="3417"/>
                </a:cubicBezTo>
                <a:lnTo>
                  <a:pt x="3" y="3417"/>
                </a:lnTo>
                <a:cubicBezTo>
                  <a:pt x="14" y="3417"/>
                  <a:pt x="24" y="3416"/>
                  <a:pt x="35" y="3416"/>
                </a:cubicBezTo>
                <a:close/>
              </a:path>
            </a:pathLst>
          </a:custGeom>
          <a:solidFill>
            <a:srgbClr val="BDD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pic>
        <p:nvPicPr>
          <p:cNvPr id="12" name="Grafik 11">
            <a:extLst>
              <a:ext uri="{FF2B5EF4-FFF2-40B4-BE49-F238E27FC236}">
                <a16:creationId xmlns:a16="http://schemas.microsoft.com/office/drawing/2014/main" id="{7F2DFE10-604C-465B-8FD9-B1C2C33C75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1264" y="5373216"/>
            <a:ext cx="1484117" cy="962994"/>
          </a:xfrm>
          <a:prstGeom prst="rect">
            <a:avLst/>
          </a:prstGeom>
        </p:spPr>
      </p:pic>
      <p:sp>
        <p:nvSpPr>
          <p:cNvPr id="3" name="Untertitel 2"/>
          <p:cNvSpPr>
            <a:spLocks noGrp="1"/>
          </p:cNvSpPr>
          <p:nvPr>
            <p:ph type="subTitle" idx="1" hasCustomPrompt="1"/>
          </p:nvPr>
        </p:nvSpPr>
        <p:spPr>
          <a:xfrm>
            <a:off x="838800" y="6202800"/>
            <a:ext cx="9360000" cy="144000"/>
          </a:xfrm>
        </p:spPr>
        <p:txBody>
          <a:bodyPr/>
          <a:lstStyle>
            <a:lvl1pPr marL="0" indent="0" algn="l">
              <a:buNone/>
              <a:defRPr sz="900" spc="1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Bank Gantrisch Genossenschaft, 031 734 20 20, bankgantrisch.ch</a:t>
            </a:r>
            <a:endParaRPr lang="de-CH" dirty="0"/>
          </a:p>
        </p:txBody>
      </p:sp>
    </p:spTree>
    <p:extLst>
      <p:ext uri="{BB962C8B-B14F-4D97-AF65-F5344CB8AC3E}">
        <p14:creationId xmlns:p14="http://schemas.microsoft.com/office/powerpoint/2010/main" val="1424774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a:xfrm rot="16200000">
            <a:off x="12030000" y="163026"/>
            <a:ext cx="360000" cy="36000"/>
          </a:xfrm>
        </p:spPr>
        <p:txBody>
          <a:bodyPr/>
          <a:lstStyle>
            <a:lvl1pPr>
              <a:defRPr sz="100">
                <a:solidFill>
                  <a:schemeClr val="bg1"/>
                </a:solidFill>
              </a:defRPr>
            </a:lvl1pPr>
          </a:lstStyle>
          <a:p>
            <a:fld id="{1B132834-A1F7-4F79-88F3-CDB828DE4D63}" type="datetime1">
              <a:rPr lang="de-CH" smtClean="0"/>
              <a:t>28.11.2024</a:t>
            </a:fld>
            <a:endParaRPr lang="de-CH"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a:xfrm>
            <a:off x="838201" y="6210349"/>
            <a:ext cx="10382400" cy="144016"/>
          </a:xfrm>
        </p:spPr>
        <p:txBody>
          <a:bodyPr/>
          <a:lstStyle/>
          <a:p>
            <a:r>
              <a:rPr lang="de-DE"/>
              <a:t>Anlass (Ändern über «Einfügen &gt; Kopf- und Fusszeile»)</a:t>
            </a:r>
            <a:endParaRPr lang="de-CH"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a:xfrm rot="16200000">
            <a:off x="12030000" y="162000"/>
            <a:ext cx="360000" cy="36000"/>
          </a:xfrm>
        </p:spPr>
        <p:txBody>
          <a:bodyPr/>
          <a:lstStyle>
            <a:lvl1pPr>
              <a:defRPr sz="100">
                <a:solidFill>
                  <a:schemeClr val="bg1"/>
                </a:solidFill>
              </a:defRPr>
            </a:lvl1p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70203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hellgrau">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178B4D5-7D81-B360-6A36-067FA7D7EB86}"/>
              </a:ext>
            </a:extLst>
          </p:cNvPr>
          <p:cNvSpPr/>
          <p:nvPr userDrawn="1"/>
        </p:nvSpPr>
        <p:spPr>
          <a:xfrm>
            <a:off x="281836" y="1227551"/>
            <a:ext cx="11617890" cy="5081174"/>
          </a:xfrm>
          <a:prstGeom prst="rect">
            <a:avLst/>
          </a:prstGeom>
          <a:solidFill>
            <a:srgbClr val="E7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2" name="Titel 1"/>
          <p:cNvSpPr>
            <a:spLocks noGrp="1"/>
          </p:cNvSpPr>
          <p:nvPr>
            <p:ph type="title"/>
          </p:nvPr>
        </p:nvSpPr>
        <p:spPr>
          <a:xfrm>
            <a:off x="1350696" y="1376772"/>
            <a:ext cx="8475714" cy="1008112"/>
          </a:xfrm>
        </p:spPr>
        <p:txBody>
          <a:bodyPr/>
          <a:lstStyle/>
          <a:p>
            <a:r>
              <a:rPr lang="de-DE"/>
              <a:t>Mastertitelformat bearbeiten</a:t>
            </a:r>
            <a:endParaRPr lang="de-CH" dirty="0"/>
          </a:p>
        </p:txBody>
      </p:sp>
      <p:sp>
        <p:nvSpPr>
          <p:cNvPr id="3" name="Inhaltsplatzhalter 2"/>
          <p:cNvSpPr>
            <a:spLocks noGrp="1"/>
          </p:cNvSpPr>
          <p:nvPr>
            <p:ph idx="1" hasCustomPrompt="1"/>
          </p:nvPr>
        </p:nvSpPr>
        <p:spPr>
          <a:xfrm>
            <a:off x="1351396" y="2960948"/>
            <a:ext cx="8475714" cy="280802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8" name="Datumsplatzhalter 7">
            <a:extLst>
              <a:ext uri="{FF2B5EF4-FFF2-40B4-BE49-F238E27FC236}">
                <a16:creationId xmlns:a16="http://schemas.microsoft.com/office/drawing/2014/main" id="{E3F0D8AE-985E-4CA5-5EC2-8A5A1114C725}"/>
              </a:ext>
            </a:extLst>
          </p:cNvPr>
          <p:cNvSpPr>
            <a:spLocks noGrp="1"/>
          </p:cNvSpPr>
          <p:nvPr>
            <p:ph type="dt" sz="half" idx="10"/>
          </p:nvPr>
        </p:nvSpPr>
        <p:spPr/>
        <p:txBody>
          <a:bodyPr/>
          <a:lstStyle/>
          <a:p>
            <a:fld id="{2157ED40-700E-144E-8961-094A2F1BB2BF}" type="datetime1">
              <a:rPr lang="de-CH" smtClean="0"/>
              <a:t>28.11.2024</a:t>
            </a:fld>
            <a:endParaRPr lang="de-CH" dirty="0"/>
          </a:p>
        </p:txBody>
      </p:sp>
      <p:sp>
        <p:nvSpPr>
          <p:cNvPr id="9" name="Fußzeilenplatzhalter 8">
            <a:extLst>
              <a:ext uri="{FF2B5EF4-FFF2-40B4-BE49-F238E27FC236}">
                <a16:creationId xmlns:a16="http://schemas.microsoft.com/office/drawing/2014/main" id="{730346A3-6ACB-2CEC-B522-3F4D557D05C8}"/>
              </a:ext>
            </a:extLst>
          </p:cNvPr>
          <p:cNvSpPr>
            <a:spLocks noGrp="1"/>
          </p:cNvSpPr>
          <p:nvPr>
            <p:ph type="ftr" sz="quarter" idx="11"/>
          </p:nvPr>
        </p:nvSpPr>
        <p:spPr/>
        <p:txBody>
          <a:bodyPr/>
          <a:lstStyle/>
          <a:p>
            <a:r>
              <a:rPr lang="de-CH"/>
              <a:t>Herbst-Mitgliederversammlung 2024</a:t>
            </a:r>
            <a:endParaRPr lang="de-CH" dirty="0"/>
          </a:p>
        </p:txBody>
      </p:sp>
      <p:sp>
        <p:nvSpPr>
          <p:cNvPr id="10" name="Foliennummernplatzhalter 9">
            <a:extLst>
              <a:ext uri="{FF2B5EF4-FFF2-40B4-BE49-F238E27FC236}">
                <a16:creationId xmlns:a16="http://schemas.microsoft.com/office/drawing/2014/main" id="{21D5083C-AB90-5897-8FFB-620FC09C5E1A}"/>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4194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gelbgrün">
    <p:spTree>
      <p:nvGrpSpPr>
        <p:cNvPr id="1" name=""/>
        <p:cNvGrpSpPr/>
        <p:nvPr/>
      </p:nvGrpSpPr>
      <p:grpSpPr>
        <a:xfrm>
          <a:off x="0" y="0"/>
          <a:ext cx="0" cy="0"/>
          <a:chOff x="0" y="0"/>
          <a:chExt cx="0" cy="0"/>
        </a:xfrm>
      </p:grpSpPr>
      <p:sp>
        <p:nvSpPr>
          <p:cNvPr id="2" name="Titel 1"/>
          <p:cNvSpPr>
            <a:spLocks noGrp="1"/>
          </p:cNvSpPr>
          <p:nvPr>
            <p:ph type="title"/>
          </p:nvPr>
        </p:nvSpPr>
        <p:spPr>
          <a:xfrm>
            <a:off x="1350696" y="1376772"/>
            <a:ext cx="8475014" cy="1008112"/>
          </a:xfrm>
        </p:spPr>
        <p:txBody>
          <a:bodyPr/>
          <a:lstStyle/>
          <a:p>
            <a:r>
              <a:rPr lang="de-DE"/>
              <a:t>Mastertitelformat bearbeiten</a:t>
            </a:r>
            <a:endParaRPr lang="de-CH" dirty="0"/>
          </a:p>
        </p:txBody>
      </p:sp>
      <p:sp>
        <p:nvSpPr>
          <p:cNvPr id="3" name="Inhaltsplatzhalter 2"/>
          <p:cNvSpPr>
            <a:spLocks noGrp="1"/>
          </p:cNvSpPr>
          <p:nvPr>
            <p:ph idx="1" hasCustomPrompt="1"/>
          </p:nvPr>
        </p:nvSpPr>
        <p:spPr>
          <a:xfrm>
            <a:off x="1351396" y="2960948"/>
            <a:ext cx="8475014" cy="28083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9" name="Rechteck 8">
            <a:extLst>
              <a:ext uri="{FF2B5EF4-FFF2-40B4-BE49-F238E27FC236}">
                <a16:creationId xmlns:a16="http://schemas.microsoft.com/office/drawing/2014/main" id="{2CB76E19-6D80-A6B0-1877-2B35106930A8}"/>
              </a:ext>
            </a:extLst>
          </p:cNvPr>
          <p:cNvSpPr/>
          <p:nvPr userDrawn="1"/>
        </p:nvSpPr>
        <p:spPr>
          <a:xfrm>
            <a:off x="-1" y="0"/>
            <a:ext cx="28660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1" name="Rechteck 10">
            <a:extLst>
              <a:ext uri="{FF2B5EF4-FFF2-40B4-BE49-F238E27FC236}">
                <a16:creationId xmlns:a16="http://schemas.microsoft.com/office/drawing/2014/main" id="{6F45D8D7-BBDB-9A3B-2337-0B7387962C4E}"/>
              </a:ext>
            </a:extLst>
          </p:cNvPr>
          <p:cNvSpPr/>
          <p:nvPr userDrawn="1"/>
        </p:nvSpPr>
        <p:spPr>
          <a:xfrm>
            <a:off x="11907910" y="-6270"/>
            <a:ext cx="28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7" name="Datumsplatzhalter 6">
            <a:extLst>
              <a:ext uri="{FF2B5EF4-FFF2-40B4-BE49-F238E27FC236}">
                <a16:creationId xmlns:a16="http://schemas.microsoft.com/office/drawing/2014/main" id="{C131B0B4-0282-93CE-0EB6-C91D56627FFE}"/>
              </a:ext>
            </a:extLst>
          </p:cNvPr>
          <p:cNvSpPr>
            <a:spLocks noGrp="1"/>
          </p:cNvSpPr>
          <p:nvPr>
            <p:ph type="dt" sz="half" idx="10"/>
          </p:nvPr>
        </p:nvSpPr>
        <p:spPr/>
        <p:txBody>
          <a:bodyPr/>
          <a:lstStyle/>
          <a:p>
            <a:fld id="{D380A2D8-58E6-1449-9009-56A31904413D}" type="datetime1">
              <a:rPr lang="de-CH" smtClean="0"/>
              <a:t>28.11.2024</a:t>
            </a:fld>
            <a:endParaRPr lang="de-CH" dirty="0"/>
          </a:p>
        </p:txBody>
      </p:sp>
      <p:sp>
        <p:nvSpPr>
          <p:cNvPr id="8" name="Fußzeilenplatzhalter 7">
            <a:extLst>
              <a:ext uri="{FF2B5EF4-FFF2-40B4-BE49-F238E27FC236}">
                <a16:creationId xmlns:a16="http://schemas.microsoft.com/office/drawing/2014/main" id="{98E35DDB-EE95-4260-FDAD-E47959AA880C}"/>
              </a:ext>
            </a:extLst>
          </p:cNvPr>
          <p:cNvSpPr>
            <a:spLocks noGrp="1"/>
          </p:cNvSpPr>
          <p:nvPr>
            <p:ph type="ftr" sz="quarter" idx="11"/>
          </p:nvPr>
        </p:nvSpPr>
        <p:spPr/>
        <p:txBody>
          <a:bodyPr/>
          <a:lstStyle/>
          <a:p>
            <a:r>
              <a:rPr lang="de-CH"/>
              <a:t>Herbst-Mitgliederversammlung 2024</a:t>
            </a:r>
            <a:endParaRPr lang="de-CH" dirty="0"/>
          </a:p>
        </p:txBody>
      </p:sp>
      <p:sp>
        <p:nvSpPr>
          <p:cNvPr id="10" name="Foliennummernplatzhalter 9">
            <a:extLst>
              <a:ext uri="{FF2B5EF4-FFF2-40B4-BE49-F238E27FC236}">
                <a16:creationId xmlns:a16="http://schemas.microsoft.com/office/drawing/2014/main" id="{21E73AD4-9DEC-CDB2-CDFC-43F1B7B79FE5}"/>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hellrosa">
    <p:spTree>
      <p:nvGrpSpPr>
        <p:cNvPr id="1" name=""/>
        <p:cNvGrpSpPr/>
        <p:nvPr/>
      </p:nvGrpSpPr>
      <p:grpSpPr>
        <a:xfrm>
          <a:off x="0" y="0"/>
          <a:ext cx="0" cy="0"/>
          <a:chOff x="0" y="0"/>
          <a:chExt cx="0" cy="0"/>
        </a:xfrm>
      </p:grpSpPr>
      <p:sp>
        <p:nvSpPr>
          <p:cNvPr id="2" name="Titel 1"/>
          <p:cNvSpPr>
            <a:spLocks noGrp="1"/>
          </p:cNvSpPr>
          <p:nvPr>
            <p:ph type="title"/>
          </p:nvPr>
        </p:nvSpPr>
        <p:spPr>
          <a:xfrm>
            <a:off x="1350696" y="1376772"/>
            <a:ext cx="8475714" cy="1008112"/>
          </a:xfrm>
        </p:spPr>
        <p:txBody>
          <a:bodyPr/>
          <a:lstStyle/>
          <a:p>
            <a:r>
              <a:rPr lang="de-DE"/>
              <a:t>Mastertitelformat bearbeiten</a:t>
            </a:r>
            <a:endParaRPr lang="de-CH" dirty="0"/>
          </a:p>
        </p:txBody>
      </p:sp>
      <p:sp>
        <p:nvSpPr>
          <p:cNvPr id="3" name="Inhaltsplatzhalter 2"/>
          <p:cNvSpPr>
            <a:spLocks noGrp="1"/>
          </p:cNvSpPr>
          <p:nvPr>
            <p:ph idx="1" hasCustomPrompt="1"/>
          </p:nvPr>
        </p:nvSpPr>
        <p:spPr>
          <a:xfrm>
            <a:off x="1351396" y="2960948"/>
            <a:ext cx="8475714" cy="28083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9" name="Rechteck 8">
            <a:extLst>
              <a:ext uri="{FF2B5EF4-FFF2-40B4-BE49-F238E27FC236}">
                <a16:creationId xmlns:a16="http://schemas.microsoft.com/office/drawing/2014/main" id="{2CB76E19-6D80-A6B0-1877-2B35106930A8}"/>
              </a:ext>
            </a:extLst>
          </p:cNvPr>
          <p:cNvSpPr/>
          <p:nvPr userDrawn="1"/>
        </p:nvSpPr>
        <p:spPr>
          <a:xfrm>
            <a:off x="-1" y="0"/>
            <a:ext cx="28660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1" name="Rechteck 10">
            <a:extLst>
              <a:ext uri="{FF2B5EF4-FFF2-40B4-BE49-F238E27FC236}">
                <a16:creationId xmlns:a16="http://schemas.microsoft.com/office/drawing/2014/main" id="{6F45D8D7-BBDB-9A3B-2337-0B7387962C4E}"/>
              </a:ext>
            </a:extLst>
          </p:cNvPr>
          <p:cNvSpPr/>
          <p:nvPr userDrawn="1"/>
        </p:nvSpPr>
        <p:spPr>
          <a:xfrm>
            <a:off x="11907910" y="-6270"/>
            <a:ext cx="288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2" name="Datumsplatzhalter 11">
            <a:extLst>
              <a:ext uri="{FF2B5EF4-FFF2-40B4-BE49-F238E27FC236}">
                <a16:creationId xmlns:a16="http://schemas.microsoft.com/office/drawing/2014/main" id="{0A002774-CDAF-7987-5489-E8919AB1E7CE}"/>
              </a:ext>
            </a:extLst>
          </p:cNvPr>
          <p:cNvSpPr>
            <a:spLocks noGrp="1"/>
          </p:cNvSpPr>
          <p:nvPr>
            <p:ph type="dt" sz="half" idx="10"/>
          </p:nvPr>
        </p:nvSpPr>
        <p:spPr/>
        <p:txBody>
          <a:bodyPr/>
          <a:lstStyle/>
          <a:p>
            <a:fld id="{6D7C3D84-3777-044C-BFD8-8CA17646D066}" type="datetime1">
              <a:rPr lang="de-CH" smtClean="0"/>
              <a:t>28.11.2024</a:t>
            </a:fld>
            <a:endParaRPr lang="de-CH" dirty="0"/>
          </a:p>
        </p:txBody>
      </p:sp>
      <p:sp>
        <p:nvSpPr>
          <p:cNvPr id="13" name="Fußzeilenplatzhalter 12">
            <a:extLst>
              <a:ext uri="{FF2B5EF4-FFF2-40B4-BE49-F238E27FC236}">
                <a16:creationId xmlns:a16="http://schemas.microsoft.com/office/drawing/2014/main" id="{E45624F8-F2CB-B677-1A22-9AE3B2D2D35E}"/>
              </a:ext>
            </a:extLst>
          </p:cNvPr>
          <p:cNvSpPr>
            <a:spLocks noGrp="1"/>
          </p:cNvSpPr>
          <p:nvPr>
            <p:ph type="ftr" sz="quarter" idx="11"/>
          </p:nvPr>
        </p:nvSpPr>
        <p:spPr/>
        <p:txBody>
          <a:bodyPr/>
          <a:lstStyle/>
          <a:p>
            <a:r>
              <a:rPr lang="de-CH"/>
              <a:t>Herbst-Mitgliederversammlung 2024</a:t>
            </a:r>
            <a:endParaRPr lang="de-CH" dirty="0"/>
          </a:p>
        </p:txBody>
      </p:sp>
      <p:sp>
        <p:nvSpPr>
          <p:cNvPr id="14" name="Foliennummernplatzhalter 13">
            <a:extLst>
              <a:ext uri="{FF2B5EF4-FFF2-40B4-BE49-F238E27FC236}">
                <a16:creationId xmlns:a16="http://schemas.microsoft.com/office/drawing/2014/main" id="{F7039885-D1C3-ED73-7E14-8B514E09283B}"/>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121137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it Inhalt und Bild dunkelgrün">
    <p:spTree>
      <p:nvGrpSpPr>
        <p:cNvPr id="1" name=""/>
        <p:cNvGrpSpPr/>
        <p:nvPr/>
      </p:nvGrpSpPr>
      <p:grpSpPr>
        <a:xfrm>
          <a:off x="0" y="0"/>
          <a:ext cx="0" cy="0"/>
          <a:chOff x="0" y="0"/>
          <a:chExt cx="0" cy="0"/>
        </a:xfrm>
      </p:grpSpPr>
      <p:sp>
        <p:nvSpPr>
          <p:cNvPr id="2" name="Titel 1"/>
          <p:cNvSpPr>
            <a:spLocks noGrp="1"/>
          </p:cNvSpPr>
          <p:nvPr>
            <p:ph type="title"/>
          </p:nvPr>
        </p:nvSpPr>
        <p:spPr>
          <a:xfrm>
            <a:off x="1350696" y="1376772"/>
            <a:ext cx="6472796" cy="1008112"/>
          </a:xfrm>
        </p:spPr>
        <p:txBody>
          <a:bodyPr/>
          <a:lstStyle/>
          <a:p>
            <a:r>
              <a:rPr lang="de-DE"/>
              <a:t>Mastertitelformat bearbeiten</a:t>
            </a:r>
            <a:endParaRPr lang="de-CH" dirty="0"/>
          </a:p>
        </p:txBody>
      </p:sp>
      <p:sp>
        <p:nvSpPr>
          <p:cNvPr id="3" name="Inhaltsplatzhalter 2"/>
          <p:cNvSpPr>
            <a:spLocks noGrp="1"/>
          </p:cNvSpPr>
          <p:nvPr>
            <p:ph idx="1" hasCustomPrompt="1"/>
          </p:nvPr>
        </p:nvSpPr>
        <p:spPr>
          <a:xfrm>
            <a:off x="1351396" y="2960948"/>
            <a:ext cx="6472796" cy="28083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9" name="Rechteck 8">
            <a:extLst>
              <a:ext uri="{FF2B5EF4-FFF2-40B4-BE49-F238E27FC236}">
                <a16:creationId xmlns:a16="http://schemas.microsoft.com/office/drawing/2014/main" id="{2CB76E19-6D80-A6B0-1877-2B35106930A8}"/>
              </a:ext>
            </a:extLst>
          </p:cNvPr>
          <p:cNvSpPr/>
          <p:nvPr userDrawn="1"/>
        </p:nvSpPr>
        <p:spPr>
          <a:xfrm>
            <a:off x="-1" y="0"/>
            <a:ext cx="2866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8" name="Bildplatzhalter 4">
            <a:extLst>
              <a:ext uri="{FF2B5EF4-FFF2-40B4-BE49-F238E27FC236}">
                <a16:creationId xmlns:a16="http://schemas.microsoft.com/office/drawing/2014/main" id="{9B158AE0-C600-27AD-538E-25405C57BF23}"/>
              </a:ext>
            </a:extLst>
          </p:cNvPr>
          <p:cNvSpPr>
            <a:spLocks noGrp="1"/>
          </p:cNvSpPr>
          <p:nvPr>
            <p:ph type="pic" sz="quarter" idx="13"/>
          </p:nvPr>
        </p:nvSpPr>
        <p:spPr>
          <a:xfrm>
            <a:off x="8126906" y="0"/>
            <a:ext cx="4064400" cy="630932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Datumsplatzhalter 10">
            <a:extLst>
              <a:ext uri="{FF2B5EF4-FFF2-40B4-BE49-F238E27FC236}">
                <a16:creationId xmlns:a16="http://schemas.microsoft.com/office/drawing/2014/main" id="{FC1C4724-F21B-A402-5C70-A97BD3482DE5}"/>
              </a:ext>
            </a:extLst>
          </p:cNvPr>
          <p:cNvSpPr>
            <a:spLocks noGrp="1"/>
          </p:cNvSpPr>
          <p:nvPr>
            <p:ph type="dt" sz="half" idx="14"/>
          </p:nvPr>
        </p:nvSpPr>
        <p:spPr/>
        <p:txBody>
          <a:bodyPr/>
          <a:lstStyle/>
          <a:p>
            <a:fld id="{C225B2BD-E797-724B-8035-5289B2BC7DFC}" type="datetime1">
              <a:rPr lang="de-CH" smtClean="0"/>
              <a:t>28.11.2024</a:t>
            </a:fld>
            <a:endParaRPr lang="de-CH" dirty="0"/>
          </a:p>
        </p:txBody>
      </p:sp>
      <p:sp>
        <p:nvSpPr>
          <p:cNvPr id="12" name="Fußzeilenplatzhalter 11">
            <a:extLst>
              <a:ext uri="{FF2B5EF4-FFF2-40B4-BE49-F238E27FC236}">
                <a16:creationId xmlns:a16="http://schemas.microsoft.com/office/drawing/2014/main" id="{6911E0B1-841E-5358-569D-276272FA5ABF}"/>
              </a:ext>
            </a:extLst>
          </p:cNvPr>
          <p:cNvSpPr>
            <a:spLocks noGrp="1"/>
          </p:cNvSpPr>
          <p:nvPr>
            <p:ph type="ftr" sz="quarter" idx="15"/>
          </p:nvPr>
        </p:nvSpPr>
        <p:spPr/>
        <p:txBody>
          <a:bodyPr/>
          <a:lstStyle/>
          <a:p>
            <a:r>
              <a:rPr lang="de-CH"/>
              <a:t>Herbst-Mitgliederversammlung 2024</a:t>
            </a:r>
            <a:endParaRPr lang="de-CH" dirty="0"/>
          </a:p>
        </p:txBody>
      </p:sp>
      <p:sp>
        <p:nvSpPr>
          <p:cNvPr id="13" name="Foliennummernplatzhalter 12">
            <a:extLst>
              <a:ext uri="{FF2B5EF4-FFF2-40B4-BE49-F238E27FC236}">
                <a16:creationId xmlns:a16="http://schemas.microsoft.com/office/drawing/2014/main" id="{D10C88F2-9AB8-E79E-0386-463CFF0E6658}"/>
              </a:ext>
            </a:extLst>
          </p:cNvPr>
          <p:cNvSpPr>
            <a:spLocks noGrp="1"/>
          </p:cNvSpPr>
          <p:nvPr>
            <p:ph type="sldNum" sz="quarter" idx="16"/>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18059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it Inhalt und 2 Bildern orange">
    <p:spTree>
      <p:nvGrpSpPr>
        <p:cNvPr id="1" name=""/>
        <p:cNvGrpSpPr/>
        <p:nvPr/>
      </p:nvGrpSpPr>
      <p:grpSpPr>
        <a:xfrm>
          <a:off x="0" y="0"/>
          <a:ext cx="0" cy="0"/>
          <a:chOff x="0" y="0"/>
          <a:chExt cx="0" cy="0"/>
        </a:xfrm>
      </p:grpSpPr>
      <p:sp>
        <p:nvSpPr>
          <p:cNvPr id="2" name="Titel 1"/>
          <p:cNvSpPr>
            <a:spLocks noGrp="1"/>
          </p:cNvSpPr>
          <p:nvPr>
            <p:ph type="title"/>
          </p:nvPr>
        </p:nvSpPr>
        <p:spPr>
          <a:xfrm>
            <a:off x="1350696" y="1376772"/>
            <a:ext cx="6472800" cy="1008112"/>
          </a:xfrm>
        </p:spPr>
        <p:txBody>
          <a:bodyPr/>
          <a:lstStyle/>
          <a:p>
            <a:r>
              <a:rPr lang="de-DE"/>
              <a:t>Mastertitelformat bearbeiten</a:t>
            </a:r>
            <a:endParaRPr lang="de-CH" dirty="0"/>
          </a:p>
        </p:txBody>
      </p:sp>
      <p:sp>
        <p:nvSpPr>
          <p:cNvPr id="3" name="Inhaltsplatzhalter 2"/>
          <p:cNvSpPr>
            <a:spLocks noGrp="1"/>
          </p:cNvSpPr>
          <p:nvPr>
            <p:ph idx="1" hasCustomPrompt="1"/>
          </p:nvPr>
        </p:nvSpPr>
        <p:spPr>
          <a:xfrm>
            <a:off x="1351396" y="2960948"/>
            <a:ext cx="6472800" cy="28083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9" name="Rechteck 8">
            <a:extLst>
              <a:ext uri="{FF2B5EF4-FFF2-40B4-BE49-F238E27FC236}">
                <a16:creationId xmlns:a16="http://schemas.microsoft.com/office/drawing/2014/main" id="{2CB76E19-6D80-A6B0-1877-2B35106930A8}"/>
              </a:ext>
            </a:extLst>
          </p:cNvPr>
          <p:cNvSpPr/>
          <p:nvPr userDrawn="1"/>
        </p:nvSpPr>
        <p:spPr>
          <a:xfrm>
            <a:off x="-1" y="0"/>
            <a:ext cx="286603"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7" name="Bildplatzhalter 4">
            <a:extLst>
              <a:ext uri="{FF2B5EF4-FFF2-40B4-BE49-F238E27FC236}">
                <a16:creationId xmlns:a16="http://schemas.microsoft.com/office/drawing/2014/main" id="{BA731640-797C-A628-AA55-900722FBEE37}"/>
              </a:ext>
            </a:extLst>
          </p:cNvPr>
          <p:cNvSpPr>
            <a:spLocks noGrp="1"/>
          </p:cNvSpPr>
          <p:nvPr>
            <p:ph type="pic" sz="quarter" idx="13"/>
          </p:nvPr>
        </p:nvSpPr>
        <p:spPr>
          <a:xfrm>
            <a:off x="8126906" y="0"/>
            <a:ext cx="4064400" cy="3088800"/>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8" name="Bildplatzhalter 4">
            <a:extLst>
              <a:ext uri="{FF2B5EF4-FFF2-40B4-BE49-F238E27FC236}">
                <a16:creationId xmlns:a16="http://schemas.microsoft.com/office/drawing/2014/main" id="{A1CED12D-3638-143B-901F-546947B61531}"/>
              </a:ext>
            </a:extLst>
          </p:cNvPr>
          <p:cNvSpPr>
            <a:spLocks noGrp="1"/>
          </p:cNvSpPr>
          <p:nvPr>
            <p:ph type="pic" sz="quarter" idx="14"/>
          </p:nvPr>
        </p:nvSpPr>
        <p:spPr>
          <a:xfrm>
            <a:off x="8126906" y="3206409"/>
            <a:ext cx="4064400" cy="3102911"/>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2" name="Datumsplatzhalter 11">
            <a:extLst>
              <a:ext uri="{FF2B5EF4-FFF2-40B4-BE49-F238E27FC236}">
                <a16:creationId xmlns:a16="http://schemas.microsoft.com/office/drawing/2014/main" id="{3ACC70F3-AC5B-704F-7067-757B688082B1}"/>
              </a:ext>
            </a:extLst>
          </p:cNvPr>
          <p:cNvSpPr>
            <a:spLocks noGrp="1"/>
          </p:cNvSpPr>
          <p:nvPr>
            <p:ph type="dt" sz="half" idx="15"/>
          </p:nvPr>
        </p:nvSpPr>
        <p:spPr/>
        <p:txBody>
          <a:bodyPr/>
          <a:lstStyle/>
          <a:p>
            <a:fld id="{CD65B32B-40C8-B147-A4E8-72973E4E1E92}" type="datetime1">
              <a:rPr lang="de-CH" smtClean="0"/>
              <a:t>28.11.2024</a:t>
            </a:fld>
            <a:endParaRPr lang="de-CH" dirty="0"/>
          </a:p>
        </p:txBody>
      </p:sp>
      <p:sp>
        <p:nvSpPr>
          <p:cNvPr id="13" name="Fußzeilenplatzhalter 12">
            <a:extLst>
              <a:ext uri="{FF2B5EF4-FFF2-40B4-BE49-F238E27FC236}">
                <a16:creationId xmlns:a16="http://schemas.microsoft.com/office/drawing/2014/main" id="{C12950DF-3532-423B-A101-191A8752DA22}"/>
              </a:ext>
            </a:extLst>
          </p:cNvPr>
          <p:cNvSpPr>
            <a:spLocks noGrp="1"/>
          </p:cNvSpPr>
          <p:nvPr>
            <p:ph type="ftr" sz="quarter" idx="16"/>
          </p:nvPr>
        </p:nvSpPr>
        <p:spPr/>
        <p:txBody>
          <a:bodyPr/>
          <a:lstStyle/>
          <a:p>
            <a:r>
              <a:rPr lang="de-CH"/>
              <a:t>Herbst-Mitgliederversammlung 2024</a:t>
            </a:r>
            <a:endParaRPr lang="de-CH" dirty="0"/>
          </a:p>
        </p:txBody>
      </p:sp>
      <p:sp>
        <p:nvSpPr>
          <p:cNvPr id="14" name="Foliennummernplatzhalter 13">
            <a:extLst>
              <a:ext uri="{FF2B5EF4-FFF2-40B4-BE49-F238E27FC236}">
                <a16:creationId xmlns:a16="http://schemas.microsoft.com/office/drawing/2014/main" id="{7EE7AAB9-1BDC-2FEB-3F59-ADBA651AFD9F}"/>
              </a:ext>
            </a:extLst>
          </p:cNvPr>
          <p:cNvSpPr>
            <a:spLocks noGrp="1"/>
          </p:cNvSpPr>
          <p:nvPr>
            <p:ph type="sldNum" sz="quarter" idx="17"/>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19143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und 2 Inhalte hellgrau">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FD727494-6F21-0DF6-2FF2-5F7FEBFC8AF5}"/>
              </a:ext>
            </a:extLst>
          </p:cNvPr>
          <p:cNvSpPr/>
          <p:nvPr userDrawn="1"/>
        </p:nvSpPr>
        <p:spPr>
          <a:xfrm>
            <a:off x="287055" y="1232756"/>
            <a:ext cx="11617890" cy="5392980"/>
          </a:xfrm>
          <a:prstGeom prst="rect">
            <a:avLst/>
          </a:prstGeom>
          <a:solidFill>
            <a:srgbClr val="E7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2" name="Titel 1"/>
          <p:cNvSpPr>
            <a:spLocks noGrp="1"/>
          </p:cNvSpPr>
          <p:nvPr>
            <p:ph type="title"/>
          </p:nvPr>
        </p:nvSpPr>
        <p:spPr/>
        <p:txBody>
          <a:bodyPr/>
          <a:lstStyle>
            <a:lvl1pPr>
              <a:defRPr spc="50" baseline="0">
                <a:solidFill>
                  <a:schemeClr val="accent2"/>
                </a:solidFill>
              </a:defRPr>
            </a:lvl1pPr>
          </a:lstStyle>
          <a:p>
            <a:r>
              <a:rPr lang="de-DE"/>
              <a:t>Mastertitelformat bearbeiten</a:t>
            </a:r>
            <a:endParaRPr lang="de-CH" dirty="0"/>
          </a:p>
        </p:txBody>
      </p:sp>
      <p:sp>
        <p:nvSpPr>
          <p:cNvPr id="3" name="Inhaltsplatzhalter 2"/>
          <p:cNvSpPr>
            <a:spLocks noGrp="1"/>
          </p:cNvSpPr>
          <p:nvPr>
            <p:ph sz="half" idx="1" hasCustomPrompt="1"/>
          </p:nvPr>
        </p:nvSpPr>
        <p:spPr>
          <a:xfrm>
            <a:off x="1355852" y="2960948"/>
            <a:ext cx="4057200" cy="28083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778860" y="2960948"/>
            <a:ext cx="4057288" cy="28083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195D36E9-CB4D-AB4F-A38F-C543B12B3F92}" type="datetime1">
              <a:rPr lang="de-CH" smtClean="0"/>
              <a:t>28.11.2024</a:t>
            </a:fld>
            <a:endParaRPr lang="de-CH"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CH"/>
              <a:t>Herbst-Mitgliederversammlung 2024</a:t>
            </a:r>
            <a:endParaRPr lang="de-CH"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31862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57520" y="1376772"/>
            <a:ext cx="9469052" cy="1008112"/>
          </a:xfrm>
          <a:prstGeom prst="rect">
            <a:avLst/>
          </a:prstGeom>
        </p:spPr>
        <p:txBody>
          <a:bodyPr vert="horz" lIns="0" tIns="0" rIns="0" bIns="0" rtlCol="0" anchor="b">
            <a:noAutofit/>
          </a:bodyPr>
          <a:lstStyle/>
          <a:p>
            <a:endParaRPr lang="de-CH" dirty="0"/>
          </a:p>
        </p:txBody>
      </p:sp>
      <p:sp>
        <p:nvSpPr>
          <p:cNvPr id="3" name="Textplatzhalter 2"/>
          <p:cNvSpPr>
            <a:spLocks noGrp="1"/>
          </p:cNvSpPr>
          <p:nvPr>
            <p:ph type="body" idx="1"/>
          </p:nvPr>
        </p:nvSpPr>
        <p:spPr>
          <a:xfrm>
            <a:off x="1358220" y="2968321"/>
            <a:ext cx="9469052" cy="2800653"/>
          </a:xfrm>
          <a:prstGeom prst="rect">
            <a:avLst/>
          </a:prstGeom>
        </p:spPr>
        <p:txBody>
          <a:bodyPr vert="horz" lIns="0" tIns="0" rIns="0" bIns="0" rtlCol="0">
            <a:noAutofit/>
          </a:bodyPr>
          <a:lstStyle/>
          <a:p>
            <a:pPr lvl="0"/>
            <a:endParaRPr lang="de-CH" noProof="0" dirty="0"/>
          </a:p>
        </p:txBody>
      </p:sp>
      <p:sp>
        <p:nvSpPr>
          <p:cNvPr id="4" name="Datumsplatzhalter 3"/>
          <p:cNvSpPr>
            <a:spLocks noGrp="1"/>
          </p:cNvSpPr>
          <p:nvPr>
            <p:ph type="dt" sz="half" idx="2"/>
          </p:nvPr>
        </p:nvSpPr>
        <p:spPr>
          <a:xfrm>
            <a:off x="288000" y="6408000"/>
            <a:ext cx="770400" cy="177621"/>
          </a:xfrm>
          <a:prstGeom prst="rect">
            <a:avLst/>
          </a:prstGeom>
        </p:spPr>
        <p:txBody>
          <a:bodyPr vert="horz" lIns="0" tIns="0" rIns="0" bIns="0" rtlCol="0" anchor="t" anchorCtr="0"/>
          <a:lstStyle>
            <a:lvl1pPr algn="r">
              <a:defRPr sz="1200">
                <a:solidFill>
                  <a:schemeClr val="tx1"/>
                </a:solidFill>
              </a:defRPr>
            </a:lvl1pPr>
          </a:lstStyle>
          <a:p>
            <a:fld id="{A2F18632-F14E-6C49-BB0D-4EA3D69B150F}" type="datetime1">
              <a:rPr lang="de-CH" smtClean="0"/>
              <a:t>28.11.2024</a:t>
            </a:fld>
            <a:endParaRPr lang="de-CH" dirty="0"/>
          </a:p>
        </p:txBody>
      </p:sp>
      <p:sp>
        <p:nvSpPr>
          <p:cNvPr id="5" name="Fußzeilenplatzhalter 4"/>
          <p:cNvSpPr>
            <a:spLocks noGrp="1"/>
          </p:cNvSpPr>
          <p:nvPr>
            <p:ph type="ftr" sz="quarter" idx="3"/>
          </p:nvPr>
        </p:nvSpPr>
        <p:spPr>
          <a:xfrm>
            <a:off x="3980073" y="6417332"/>
            <a:ext cx="4223945" cy="208404"/>
          </a:xfrm>
          <a:prstGeom prst="rect">
            <a:avLst/>
          </a:prstGeom>
        </p:spPr>
        <p:txBody>
          <a:bodyPr vert="horz" lIns="0" tIns="0" rIns="0" bIns="0" rtlCol="0" anchor="t" anchorCtr="0"/>
          <a:lstStyle>
            <a:lvl1pPr algn="l">
              <a:defRPr sz="1200">
                <a:solidFill>
                  <a:schemeClr val="tx1"/>
                </a:solidFill>
              </a:defRPr>
            </a:lvl1pPr>
          </a:lstStyle>
          <a:p>
            <a:r>
              <a:rPr lang="de-CH"/>
              <a:t>Herbst-Mitgliederversammlung 2024</a:t>
            </a:r>
            <a:endParaRPr lang="de-CH" dirty="0"/>
          </a:p>
        </p:txBody>
      </p:sp>
      <p:sp>
        <p:nvSpPr>
          <p:cNvPr id="6" name="Foliennummernplatzhalter 5"/>
          <p:cNvSpPr>
            <a:spLocks noGrp="1"/>
          </p:cNvSpPr>
          <p:nvPr>
            <p:ph type="sldNum" sz="quarter" idx="4"/>
          </p:nvPr>
        </p:nvSpPr>
        <p:spPr>
          <a:xfrm>
            <a:off x="11532604" y="6417332"/>
            <a:ext cx="658702" cy="180020"/>
          </a:xfrm>
          <a:prstGeom prst="rect">
            <a:avLst/>
          </a:prstGeom>
        </p:spPr>
        <p:txBody>
          <a:bodyPr vert="horz" lIns="0" tIns="0" rIns="0" bIns="0" rtlCol="0" anchor="t" anchorCtr="0"/>
          <a:lstStyle>
            <a:lvl1pPr algn="l">
              <a:defRPr sz="1200">
                <a:solidFill>
                  <a:schemeClr val="tx1"/>
                </a:solidFill>
              </a:defRPr>
            </a:lvl1pPr>
          </a:lstStyle>
          <a:p>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dirty="0">
                <a:solidFill>
                  <a:schemeClr val="bg1">
                    <a:lumMod val="85000"/>
                  </a:schemeClr>
                </a:solidFill>
              </a:rPr>
              <a:t>Erstellt durch Vorlagenbauer.ch</a:t>
            </a:r>
          </a:p>
        </p:txBody>
      </p:sp>
      <p:pic>
        <p:nvPicPr>
          <p:cNvPr id="12" name="Grafik 11" descr="Ein Bild, das Grafiken, Grafikdesign, Cartoon, Screenshot enthält.">
            <a:extLst>
              <a:ext uri="{FF2B5EF4-FFF2-40B4-BE49-F238E27FC236}">
                <a16:creationId xmlns:a16="http://schemas.microsoft.com/office/drawing/2014/main" id="{AE487359-ADAD-067A-CECB-7A747CD4AA9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71617" y="232264"/>
            <a:ext cx="3528923" cy="719086"/>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67" r:id="rId3"/>
    <p:sldLayoutId id="2147483671" r:id="rId4"/>
    <p:sldLayoutId id="2147483659" r:id="rId5"/>
    <p:sldLayoutId id="2147483670" r:id="rId6"/>
    <p:sldLayoutId id="2147483672" r:id="rId7"/>
    <p:sldLayoutId id="2147483673" r:id="rId8"/>
    <p:sldLayoutId id="2147483661" r:id="rId9"/>
    <p:sldLayoutId id="2147483669" r:id="rId10"/>
    <p:sldLayoutId id="2147483674" r:id="rId11"/>
    <p:sldLayoutId id="2147483675" r:id="rId12"/>
    <p:sldLayoutId id="2147483676" r:id="rId13"/>
    <p:sldLayoutId id="2147483664" r:id="rId14"/>
  </p:sldLayoutIdLst>
  <p:hf hdr="0"/>
  <p:txStyles>
    <p:titleStyle>
      <a:lvl1pPr algn="l" defTabSz="914400" rtl="0" eaLnBrk="1" latinLnBrk="0" hangingPunct="1">
        <a:lnSpc>
          <a:spcPct val="1070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lnSpc>
          <a:spcPct val="107000"/>
        </a:lnSpc>
        <a:spcBef>
          <a:spcPts val="0"/>
        </a:spcBef>
        <a:buFont typeface="+mj-lt"/>
        <a:buNone/>
        <a:defRPr sz="2800" kern="1200" spc="10" baseline="0">
          <a:solidFill>
            <a:schemeClr val="tx1"/>
          </a:solidFill>
          <a:latin typeface="+mn-lt"/>
          <a:ea typeface="+mn-ea"/>
          <a:cs typeface="+mn-cs"/>
        </a:defRPr>
      </a:lvl1pPr>
      <a:lvl2pPr marL="266700" indent="-266700" algn="l" defTabSz="914400" rtl="0" eaLnBrk="1" latinLnBrk="0" hangingPunct="1">
        <a:lnSpc>
          <a:spcPct val="107000"/>
        </a:lnSpc>
        <a:spcBef>
          <a:spcPts val="0"/>
        </a:spcBef>
        <a:buFont typeface="Symbol" panose="05050102010706020507" pitchFamily="18" charset="2"/>
        <a:buChar char="-"/>
        <a:tabLst/>
        <a:defRPr sz="2800" kern="1200" spc="10" baseline="0">
          <a:solidFill>
            <a:schemeClr val="tx1"/>
          </a:solidFill>
          <a:latin typeface="+mn-lt"/>
          <a:ea typeface="+mn-ea"/>
          <a:cs typeface="+mn-cs"/>
        </a:defRPr>
      </a:lvl2pPr>
      <a:lvl3pPr marL="450850" indent="-276225" algn="l" defTabSz="914400" rtl="0" eaLnBrk="1" latinLnBrk="0" hangingPunct="1">
        <a:lnSpc>
          <a:spcPct val="107000"/>
        </a:lnSpc>
        <a:spcBef>
          <a:spcPts val="0"/>
        </a:spcBef>
        <a:buFont typeface="Symbol" panose="05050102010706020507" pitchFamily="18" charset="2"/>
        <a:buChar char="-"/>
        <a:defRPr sz="2800" kern="1200" spc="10" baseline="0">
          <a:solidFill>
            <a:schemeClr val="tx1"/>
          </a:solidFill>
          <a:latin typeface="+mn-lt"/>
          <a:ea typeface="+mn-ea"/>
          <a:cs typeface="+mn-cs"/>
        </a:defRPr>
      </a:lvl3pPr>
      <a:lvl4pPr marL="627063" indent="-266700" algn="l" defTabSz="914400" rtl="0" eaLnBrk="1" latinLnBrk="0" hangingPunct="1">
        <a:lnSpc>
          <a:spcPct val="107000"/>
        </a:lnSpc>
        <a:spcBef>
          <a:spcPts val="0"/>
        </a:spcBef>
        <a:buFont typeface="Symbol" panose="05050102010706020507" pitchFamily="18" charset="2"/>
        <a:buChar char="-"/>
        <a:defRPr sz="2800" kern="1200" spc="10" baseline="0">
          <a:solidFill>
            <a:schemeClr val="tx1"/>
          </a:solidFill>
          <a:latin typeface="+mn-lt"/>
          <a:ea typeface="+mn-ea"/>
          <a:cs typeface="+mn-cs"/>
        </a:defRPr>
      </a:lvl4pPr>
      <a:lvl5pPr marL="804863" indent="-269875" algn="l" defTabSz="914400" rtl="0" eaLnBrk="1" latinLnBrk="0" hangingPunct="1">
        <a:lnSpc>
          <a:spcPct val="107000"/>
        </a:lnSpc>
        <a:spcBef>
          <a:spcPts val="0"/>
        </a:spcBef>
        <a:buFont typeface="Symbol" panose="05050102010706020507" pitchFamily="18" charset="2"/>
        <a:buChar char="-"/>
        <a:defRPr sz="28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46" userDrawn="1">
          <p15:clr>
            <a:srgbClr val="A4A3A4"/>
          </p15:clr>
        </p15:guide>
        <p15:guide id="2" pos="6834" userDrawn="1">
          <p15:clr>
            <a:srgbClr val="A4A3A4"/>
          </p15:clr>
        </p15:guide>
        <p15:guide id="3" orient="horz" pos="3634" userDrawn="1">
          <p15:clr>
            <a:srgbClr val="A4A3A4"/>
          </p15:clr>
        </p15:guide>
        <p15:guide id="4" orient="horz" pos="186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718908"/>
            <a:ext cx="10380663" cy="612000"/>
          </a:xfrm>
          <a:prstGeom prst="rect">
            <a:avLst/>
          </a:prstGeom>
        </p:spPr>
        <p:txBody>
          <a:bodyPr vert="horz" lIns="0" tIns="0" rIns="0" bIns="0" rtlCol="0" anchor="t">
            <a:noAutofit/>
          </a:bodyPr>
          <a:lstStyle/>
          <a:p>
            <a:r>
              <a:rPr lang="de-CH" dirty="0"/>
              <a:t>Titel einfügen</a:t>
            </a:r>
          </a:p>
        </p:txBody>
      </p:sp>
      <p:sp>
        <p:nvSpPr>
          <p:cNvPr id="3" name="Textplatzhalter 2"/>
          <p:cNvSpPr>
            <a:spLocks noGrp="1"/>
          </p:cNvSpPr>
          <p:nvPr>
            <p:ph type="body" idx="1"/>
          </p:nvPr>
        </p:nvSpPr>
        <p:spPr>
          <a:xfrm>
            <a:off x="838200" y="1584000"/>
            <a:ext cx="10380663" cy="4225849"/>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6243638" y="6211375"/>
            <a:ext cx="1513384" cy="144016"/>
          </a:xfrm>
          <a:prstGeom prst="rect">
            <a:avLst/>
          </a:prstGeom>
        </p:spPr>
        <p:txBody>
          <a:bodyPr vert="horz" lIns="0" tIns="0" rIns="0" bIns="0" rtlCol="0" anchor="t" anchorCtr="0"/>
          <a:lstStyle>
            <a:lvl1pPr algn="l">
              <a:defRPr sz="900" b="1" spc="20" baseline="0">
                <a:solidFill>
                  <a:schemeClr val="accent3"/>
                </a:solidFill>
              </a:defRPr>
            </a:lvl1pPr>
          </a:lstStyle>
          <a:p>
            <a:fld id="{834FBF7B-D6BC-44F5-AE68-1B8AD41CEA20}" type="datetime1">
              <a:rPr lang="de-CH" smtClean="0"/>
              <a:t>28.11.2024</a:t>
            </a:fld>
            <a:endParaRPr lang="de-CH" dirty="0"/>
          </a:p>
        </p:txBody>
      </p:sp>
      <p:sp>
        <p:nvSpPr>
          <p:cNvPr id="5" name="Fußzeilenplatzhalter 4"/>
          <p:cNvSpPr>
            <a:spLocks noGrp="1"/>
          </p:cNvSpPr>
          <p:nvPr>
            <p:ph type="ftr" sz="quarter" idx="3"/>
          </p:nvPr>
        </p:nvSpPr>
        <p:spPr>
          <a:xfrm>
            <a:off x="838201" y="6210349"/>
            <a:ext cx="4957762" cy="144016"/>
          </a:xfrm>
          <a:prstGeom prst="rect">
            <a:avLst/>
          </a:prstGeom>
        </p:spPr>
        <p:txBody>
          <a:bodyPr vert="horz" lIns="0" tIns="0" rIns="0" bIns="0" rtlCol="0" anchor="t" anchorCtr="0"/>
          <a:lstStyle>
            <a:lvl1pPr algn="l">
              <a:defRPr sz="900" b="1" spc="20" baseline="0">
                <a:solidFill>
                  <a:schemeClr val="accent3"/>
                </a:solidFill>
              </a:defRPr>
            </a:lvl1pPr>
          </a:lstStyle>
          <a:p>
            <a:r>
              <a:rPr lang="de-DE"/>
              <a:t>Anlass (Ändern über «Einfügen &gt; Kopf- und Fusszeile»)</a:t>
            </a:r>
            <a:endParaRPr lang="de-CH" dirty="0"/>
          </a:p>
        </p:txBody>
      </p:sp>
      <p:sp>
        <p:nvSpPr>
          <p:cNvPr id="6" name="Foliennummernplatzhalter 5"/>
          <p:cNvSpPr>
            <a:spLocks noGrp="1"/>
          </p:cNvSpPr>
          <p:nvPr>
            <p:ph type="sldNum" sz="quarter" idx="4"/>
          </p:nvPr>
        </p:nvSpPr>
        <p:spPr>
          <a:xfrm>
            <a:off x="8204697" y="6210349"/>
            <a:ext cx="745299" cy="144016"/>
          </a:xfrm>
          <a:prstGeom prst="rect">
            <a:avLst/>
          </a:prstGeom>
        </p:spPr>
        <p:txBody>
          <a:bodyPr vert="horz" lIns="0" tIns="0" rIns="0" bIns="0" rtlCol="0" anchor="t" anchorCtr="0"/>
          <a:lstStyle>
            <a:lvl1pPr algn="r">
              <a:defRPr sz="900" b="1" spc="20" baseline="0">
                <a:solidFill>
                  <a:schemeClr val="accent3"/>
                </a:solidFill>
              </a:defRPr>
            </a:lvl1pPr>
          </a:lstStyle>
          <a:p>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24601283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Lst>
  <p:hf sldNum="0" hdr="0" dt="0"/>
  <p:txStyles>
    <p:titleStyle>
      <a:lvl1pPr algn="l" defTabSz="914400" rtl="0" eaLnBrk="1" latinLnBrk="0" hangingPunct="1">
        <a:lnSpc>
          <a:spcPct val="97000"/>
        </a:lnSpc>
        <a:spcBef>
          <a:spcPct val="0"/>
        </a:spcBef>
        <a:buNone/>
        <a:defRPr sz="4000" b="1" kern="1200" cap="all" spc="160" baseline="0">
          <a:solidFill>
            <a:schemeClr val="accent3"/>
          </a:solidFill>
          <a:latin typeface="+mj-lt"/>
          <a:ea typeface="+mj-ea"/>
          <a:cs typeface="+mj-cs"/>
        </a:defRPr>
      </a:lvl1pPr>
    </p:titleStyle>
    <p:bodyStyle>
      <a:lvl1pPr marL="0" indent="0" algn="l" defTabSz="914400" rtl="0" eaLnBrk="1" latinLnBrk="0" hangingPunct="1">
        <a:lnSpc>
          <a:spcPct val="109000"/>
        </a:lnSpc>
        <a:spcBef>
          <a:spcPts val="0"/>
        </a:spcBef>
        <a:buFont typeface="+mj-lt"/>
        <a:buNone/>
        <a:defRPr sz="2300" kern="1200" spc="20" baseline="0">
          <a:solidFill>
            <a:schemeClr val="tx1"/>
          </a:solidFill>
          <a:latin typeface="+mn-lt"/>
          <a:ea typeface="+mn-ea"/>
          <a:cs typeface="+mn-cs"/>
        </a:defRPr>
      </a:lvl1pPr>
      <a:lvl2pPr marL="174625" indent="-174625" algn="l" defTabSz="914400" rtl="0" eaLnBrk="1" latinLnBrk="0" hangingPunct="1">
        <a:lnSpc>
          <a:spcPct val="109000"/>
        </a:lnSpc>
        <a:spcBef>
          <a:spcPts val="0"/>
        </a:spcBef>
        <a:buClr>
          <a:schemeClr val="accent3"/>
        </a:buClr>
        <a:buFont typeface="Arial" panose="020B0604020202020204" pitchFamily="34" charset="0"/>
        <a:buChar char="•"/>
        <a:defRPr sz="2300" kern="1200" spc="20" baseline="0">
          <a:solidFill>
            <a:schemeClr val="tx1"/>
          </a:solidFill>
          <a:latin typeface="+mn-lt"/>
          <a:ea typeface="+mn-ea"/>
          <a:cs typeface="+mn-cs"/>
        </a:defRPr>
      </a:lvl2pPr>
      <a:lvl3pPr marL="360363" indent="-185738" algn="l" defTabSz="914400" rtl="0" eaLnBrk="1" latinLnBrk="0" hangingPunct="1">
        <a:lnSpc>
          <a:spcPct val="109000"/>
        </a:lnSpc>
        <a:spcBef>
          <a:spcPts val="0"/>
        </a:spcBef>
        <a:buClr>
          <a:schemeClr val="accent3"/>
        </a:buClr>
        <a:buFont typeface="Arial" panose="020B0604020202020204" pitchFamily="34" charset="0"/>
        <a:buChar char="•"/>
        <a:defRPr sz="2300" kern="1200" spc="20" baseline="0">
          <a:solidFill>
            <a:schemeClr val="tx1"/>
          </a:solidFill>
          <a:latin typeface="+mn-lt"/>
          <a:ea typeface="+mn-ea"/>
          <a:cs typeface="+mn-cs"/>
        </a:defRPr>
      </a:lvl3pPr>
      <a:lvl4pPr marL="534988" indent="-174625" algn="l" defTabSz="914400" rtl="0" eaLnBrk="1" latinLnBrk="0" hangingPunct="1">
        <a:lnSpc>
          <a:spcPct val="109000"/>
        </a:lnSpc>
        <a:spcBef>
          <a:spcPts val="0"/>
        </a:spcBef>
        <a:buClr>
          <a:schemeClr val="accent3"/>
        </a:buClr>
        <a:buFont typeface="Arial" panose="020B0604020202020204" pitchFamily="34" charset="0"/>
        <a:buChar char="•"/>
        <a:defRPr sz="2300" kern="1200" spc="20" baseline="0">
          <a:solidFill>
            <a:schemeClr val="tx1"/>
          </a:solidFill>
          <a:latin typeface="+mn-lt"/>
          <a:ea typeface="+mn-ea"/>
          <a:cs typeface="+mn-cs"/>
        </a:defRPr>
      </a:lvl4pPr>
      <a:lvl5pPr marL="719138" indent="-184150" algn="l" defTabSz="914400" rtl="0" eaLnBrk="1" latinLnBrk="0" hangingPunct="1">
        <a:lnSpc>
          <a:spcPct val="109000"/>
        </a:lnSpc>
        <a:spcBef>
          <a:spcPts val="0"/>
        </a:spcBef>
        <a:buClr>
          <a:schemeClr val="accent3"/>
        </a:buClr>
        <a:buFont typeface="Arial" panose="020B0604020202020204" pitchFamily="34" charset="0"/>
        <a:buChar char="•"/>
        <a:defRPr sz="23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67">
          <p15:clr>
            <a:srgbClr val="F26B43"/>
          </p15:clr>
        </p15:guide>
        <p15:guide id="2" orient="horz" pos="449">
          <p15:clr>
            <a:srgbClr val="F26B43"/>
          </p15:clr>
        </p15:guide>
        <p15:guide id="3" orient="horz" pos="996">
          <p15:clr>
            <a:srgbClr val="F26B43"/>
          </p15:clr>
        </p15:guide>
        <p15:guide id="5" pos="3933">
          <p15:clr>
            <a:srgbClr val="F26B43"/>
          </p15:clr>
        </p15:guide>
        <p15:guide id="6" orient="horz" pos="3663">
          <p15:clr>
            <a:srgbClr val="F26B43"/>
          </p15:clr>
        </p15:guide>
        <p15:guide id="7" pos="5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gantrisch.ch/" TargetMode="External"/><Relationship Id="rId4" Type="http://schemas.openxmlformats.org/officeDocument/2006/relationships/hyperlink" Target="mailto:info@gantrisch.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F9B37B45-94A8-377F-B12C-1B188D19D97F}"/>
              </a:ext>
            </a:extLst>
          </p:cNvPr>
          <p:cNvSpPr txBox="1">
            <a:spLocks/>
          </p:cNvSpPr>
          <p:nvPr/>
        </p:nvSpPr>
        <p:spPr>
          <a:xfrm>
            <a:off x="1703512" y="1916832"/>
            <a:ext cx="9505950" cy="828092"/>
          </a:xfrm>
          <a:prstGeom prst="rect">
            <a:avLst/>
          </a:prstGeom>
        </p:spPr>
        <p:txBody>
          <a:bodyPr/>
          <a:lstStyle>
            <a:lvl1pPr algn="l" defTabSz="914400" rtl="0" eaLnBrk="1" latinLnBrk="0" hangingPunct="1">
              <a:lnSpc>
                <a:spcPct val="107000"/>
              </a:lnSpc>
              <a:spcBef>
                <a:spcPct val="0"/>
              </a:spcBef>
              <a:buNone/>
              <a:defRPr sz="3200" b="1" kern="1200" spc="50" baseline="0">
                <a:solidFill>
                  <a:schemeClr val="tx1"/>
                </a:solidFill>
                <a:latin typeface="+mj-lt"/>
                <a:ea typeface="+mj-ea"/>
                <a:cs typeface="+mj-cs"/>
              </a:defRPr>
            </a:lvl1pPr>
          </a:lstStyle>
          <a:p>
            <a:r>
              <a:rPr lang="de-CH" dirty="0">
                <a:solidFill>
                  <a:schemeClr val="accent3"/>
                </a:solidFill>
              </a:rPr>
              <a:t>33. Mitgliederversammlung Herbst 2024</a:t>
            </a:r>
          </a:p>
        </p:txBody>
      </p:sp>
      <p:pic>
        <p:nvPicPr>
          <p:cNvPr id="12" name="Bildplatzhalter 11" descr="Ein Bild, das Landschaft, draußen, Himmel, Baum enthält.&#10;&#10;Automatisch generierte Beschreibung">
            <a:extLst>
              <a:ext uri="{FF2B5EF4-FFF2-40B4-BE49-F238E27FC236}">
                <a16:creationId xmlns:a16="http://schemas.microsoft.com/office/drawing/2014/main" id="{357563A5-6D3B-18F2-8413-4C8BEF8CFA4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3" name="Titel 2">
            <a:extLst>
              <a:ext uri="{FF2B5EF4-FFF2-40B4-BE49-F238E27FC236}">
                <a16:creationId xmlns:a16="http://schemas.microsoft.com/office/drawing/2014/main" id="{F0CFBA34-888F-84B0-6272-2C34D45ECB3B}"/>
              </a:ext>
            </a:extLst>
          </p:cNvPr>
          <p:cNvSpPr txBox="1">
            <a:spLocks/>
          </p:cNvSpPr>
          <p:nvPr/>
        </p:nvSpPr>
        <p:spPr>
          <a:xfrm>
            <a:off x="1343025" y="3356992"/>
            <a:ext cx="9505950" cy="828092"/>
          </a:xfrm>
          <a:prstGeom prst="rect">
            <a:avLst/>
          </a:prstGeom>
        </p:spPr>
        <p:txBody>
          <a:bodyPr/>
          <a:lstStyle>
            <a:lvl1pPr algn="l" defTabSz="914400" rtl="0" eaLnBrk="1" latinLnBrk="0" hangingPunct="1">
              <a:lnSpc>
                <a:spcPct val="107000"/>
              </a:lnSpc>
              <a:spcBef>
                <a:spcPct val="0"/>
              </a:spcBef>
              <a:buNone/>
              <a:defRPr sz="3200" b="1" kern="1200" spc="50" baseline="0">
                <a:solidFill>
                  <a:schemeClr val="tx1"/>
                </a:solidFill>
                <a:latin typeface="+mj-lt"/>
                <a:ea typeface="+mj-ea"/>
                <a:cs typeface="+mj-cs"/>
              </a:defRPr>
            </a:lvl1pPr>
          </a:lstStyle>
          <a:p>
            <a:pPr algn="ctr"/>
            <a:r>
              <a:rPr lang="de-CH" dirty="0">
                <a:solidFill>
                  <a:schemeClr val="bg1"/>
                </a:solidFill>
              </a:rPr>
              <a:t>Naturpark Gantrisch</a:t>
            </a:r>
          </a:p>
          <a:p>
            <a:pPr algn="ctr"/>
            <a:r>
              <a:rPr lang="de-CH" dirty="0">
                <a:solidFill>
                  <a:schemeClr val="bg1"/>
                </a:solidFill>
              </a:rPr>
              <a:t>Vorstellung Programm 2025-2028</a:t>
            </a:r>
          </a:p>
        </p:txBody>
      </p:sp>
      <p:sp>
        <p:nvSpPr>
          <p:cNvPr id="14" name="Untertitel 3">
            <a:extLst>
              <a:ext uri="{FF2B5EF4-FFF2-40B4-BE49-F238E27FC236}">
                <a16:creationId xmlns:a16="http://schemas.microsoft.com/office/drawing/2014/main" id="{74AF7E4D-F958-AF8B-02F5-1CC9F1014956}"/>
              </a:ext>
            </a:extLst>
          </p:cNvPr>
          <p:cNvSpPr txBox="1">
            <a:spLocks/>
          </p:cNvSpPr>
          <p:nvPr/>
        </p:nvSpPr>
        <p:spPr>
          <a:xfrm>
            <a:off x="1847528" y="4635134"/>
            <a:ext cx="7992888" cy="1152128"/>
          </a:xfrm>
          <a:prstGeom prst="rect">
            <a:avLst/>
          </a:prstGeom>
        </p:spPr>
        <p:txBody>
          <a:bodyPr/>
          <a:lstStyle>
            <a:lvl1pPr marL="0" indent="0" algn="l" defTabSz="914400" rtl="0" eaLnBrk="1" latinLnBrk="0" hangingPunct="1">
              <a:lnSpc>
                <a:spcPct val="107000"/>
              </a:lnSpc>
              <a:spcBef>
                <a:spcPts val="0"/>
              </a:spcBef>
              <a:buFont typeface="+mj-lt"/>
              <a:buNone/>
              <a:defRPr sz="2800" kern="1200" spc="10" baseline="0">
                <a:solidFill>
                  <a:schemeClr val="tx1"/>
                </a:solidFill>
                <a:latin typeface="+mn-lt"/>
                <a:ea typeface="+mn-ea"/>
                <a:cs typeface="+mn-cs"/>
              </a:defRPr>
            </a:lvl1pPr>
            <a:lvl2pPr marL="266700" indent="-266700" algn="l" defTabSz="914400" rtl="0" eaLnBrk="1" latinLnBrk="0" hangingPunct="1">
              <a:lnSpc>
                <a:spcPct val="107000"/>
              </a:lnSpc>
              <a:spcBef>
                <a:spcPts val="0"/>
              </a:spcBef>
              <a:buFont typeface="Symbol" panose="05050102010706020507" pitchFamily="18" charset="2"/>
              <a:buChar char="-"/>
              <a:tabLst/>
              <a:defRPr sz="2800" kern="1200" spc="10" baseline="0">
                <a:solidFill>
                  <a:schemeClr val="tx1"/>
                </a:solidFill>
                <a:latin typeface="+mn-lt"/>
                <a:ea typeface="+mn-ea"/>
                <a:cs typeface="+mn-cs"/>
              </a:defRPr>
            </a:lvl2pPr>
            <a:lvl3pPr marL="450850" indent="-276225" algn="l" defTabSz="914400" rtl="0" eaLnBrk="1" latinLnBrk="0" hangingPunct="1">
              <a:lnSpc>
                <a:spcPct val="107000"/>
              </a:lnSpc>
              <a:spcBef>
                <a:spcPts val="0"/>
              </a:spcBef>
              <a:buFont typeface="Symbol" panose="05050102010706020507" pitchFamily="18" charset="2"/>
              <a:buChar char="-"/>
              <a:defRPr sz="2800" kern="1200" spc="10" baseline="0">
                <a:solidFill>
                  <a:schemeClr val="tx1"/>
                </a:solidFill>
                <a:latin typeface="+mn-lt"/>
                <a:ea typeface="+mn-ea"/>
                <a:cs typeface="+mn-cs"/>
              </a:defRPr>
            </a:lvl3pPr>
            <a:lvl4pPr marL="627063" indent="-266700" algn="l" defTabSz="914400" rtl="0" eaLnBrk="1" latinLnBrk="0" hangingPunct="1">
              <a:lnSpc>
                <a:spcPct val="107000"/>
              </a:lnSpc>
              <a:spcBef>
                <a:spcPts val="0"/>
              </a:spcBef>
              <a:buFont typeface="Symbol" panose="05050102010706020507" pitchFamily="18" charset="2"/>
              <a:buChar char="-"/>
              <a:defRPr sz="2800" kern="1200" spc="10" baseline="0">
                <a:solidFill>
                  <a:schemeClr val="tx1"/>
                </a:solidFill>
                <a:latin typeface="+mn-lt"/>
                <a:ea typeface="+mn-ea"/>
                <a:cs typeface="+mn-cs"/>
              </a:defRPr>
            </a:lvl4pPr>
            <a:lvl5pPr marL="804863" indent="-269875" algn="l" defTabSz="914400" rtl="0" eaLnBrk="1" latinLnBrk="0" hangingPunct="1">
              <a:lnSpc>
                <a:spcPct val="107000"/>
              </a:lnSpc>
              <a:spcBef>
                <a:spcPts val="0"/>
              </a:spcBef>
              <a:buFont typeface="Symbol" panose="05050102010706020507" pitchFamily="18" charset="2"/>
              <a:buChar char="-"/>
              <a:defRPr sz="28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CH" sz="2400" dirty="0">
                <a:solidFill>
                  <a:schemeClr val="bg1"/>
                </a:solidFill>
              </a:rPr>
              <a:t>Gemeindeversammlung</a:t>
            </a:r>
          </a:p>
        </p:txBody>
      </p:sp>
      <p:sp>
        <p:nvSpPr>
          <p:cNvPr id="2" name="Datumsplatzhalter 1">
            <a:extLst>
              <a:ext uri="{FF2B5EF4-FFF2-40B4-BE49-F238E27FC236}">
                <a16:creationId xmlns:a16="http://schemas.microsoft.com/office/drawing/2014/main" id="{4793336B-A8F4-2E03-8F5C-380A1B6434B7}"/>
              </a:ext>
            </a:extLst>
          </p:cNvPr>
          <p:cNvSpPr>
            <a:spLocks noGrp="1"/>
          </p:cNvSpPr>
          <p:nvPr>
            <p:ph type="dt" sz="half" idx="14"/>
          </p:nvPr>
        </p:nvSpPr>
        <p:spPr/>
        <p:txBody>
          <a:bodyPr/>
          <a:lstStyle/>
          <a:p>
            <a:fld id="{E64FEAFD-DC2D-AD48-9762-C0DF4D664F2C}" type="datetime1">
              <a:rPr lang="de-CH" smtClean="0"/>
              <a:t>28.11.2024</a:t>
            </a:fld>
            <a:endParaRPr lang="de-CH" dirty="0"/>
          </a:p>
        </p:txBody>
      </p:sp>
      <p:sp>
        <p:nvSpPr>
          <p:cNvPr id="4" name="Foliennummernplatzhalter 3">
            <a:extLst>
              <a:ext uri="{FF2B5EF4-FFF2-40B4-BE49-F238E27FC236}">
                <a16:creationId xmlns:a16="http://schemas.microsoft.com/office/drawing/2014/main" id="{2CD2C925-C514-723B-69F2-828AD2429CB3}"/>
              </a:ext>
            </a:extLst>
          </p:cNvPr>
          <p:cNvSpPr>
            <a:spLocks noGrp="1"/>
          </p:cNvSpPr>
          <p:nvPr>
            <p:ph type="sldNum" sz="quarter" idx="16"/>
          </p:nvPr>
        </p:nvSpPr>
        <p:spPr/>
        <p:txBody>
          <a:bodyPr/>
          <a:lstStyle/>
          <a:p>
            <a:fld id="{442AD375-037F-43D0-B059-5172DA06796A}" type="slidenum">
              <a:rPr lang="de-CH" smtClean="0"/>
              <a:pPr/>
              <a:t>1</a:t>
            </a:fld>
            <a:endParaRPr lang="de-CH" dirty="0"/>
          </a:p>
        </p:txBody>
      </p:sp>
    </p:spTree>
    <p:extLst>
      <p:ext uri="{BB962C8B-B14F-4D97-AF65-F5344CB8AC3E}">
        <p14:creationId xmlns:p14="http://schemas.microsoft.com/office/powerpoint/2010/main" val="174309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A6AF51F-1FB3-4C87-7C61-C5B2BD6E3EE1}"/>
              </a:ext>
            </a:extLst>
          </p:cNvPr>
          <p:cNvSpPr>
            <a:spLocks noGrp="1"/>
          </p:cNvSpPr>
          <p:nvPr>
            <p:ph type="title"/>
          </p:nvPr>
        </p:nvSpPr>
        <p:spPr/>
        <p:txBody>
          <a:bodyPr/>
          <a:lstStyle/>
          <a:p>
            <a:br>
              <a:rPr lang="de-CH" sz="4000" dirty="0"/>
            </a:br>
            <a:endParaRPr lang="de-CH" sz="4000" dirty="0"/>
          </a:p>
        </p:txBody>
      </p:sp>
      <p:pic>
        <p:nvPicPr>
          <p:cNvPr id="12" name="Inhaltsplatzhalter 11" descr="Ein Bild, das Kleidung, Person, Baum, draußen enthält.&#10;&#10;Automatisch generierte Beschreibung">
            <a:extLst>
              <a:ext uri="{FF2B5EF4-FFF2-40B4-BE49-F238E27FC236}">
                <a16:creationId xmlns:a16="http://schemas.microsoft.com/office/drawing/2014/main" id="{C64C387A-D49B-FAF6-1C5A-661A75C7B6E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55363" y="2666527"/>
            <a:ext cx="4057650" cy="2706416"/>
          </a:xfrm>
        </p:spPr>
      </p:pic>
      <p:sp>
        <p:nvSpPr>
          <p:cNvPr id="9" name="Inhaltsplatzhalter 8">
            <a:extLst>
              <a:ext uri="{FF2B5EF4-FFF2-40B4-BE49-F238E27FC236}">
                <a16:creationId xmlns:a16="http://schemas.microsoft.com/office/drawing/2014/main" id="{A608D62E-5449-8C4F-95D9-8298335E86A0}"/>
              </a:ext>
            </a:extLst>
          </p:cNvPr>
          <p:cNvSpPr>
            <a:spLocks noGrp="1"/>
          </p:cNvSpPr>
          <p:nvPr>
            <p:ph sz="half" idx="2"/>
          </p:nvPr>
        </p:nvSpPr>
        <p:spPr>
          <a:xfrm>
            <a:off x="6777192" y="2024843"/>
            <a:ext cx="4057288" cy="4560777"/>
          </a:xfrm>
        </p:spPr>
        <p:txBody>
          <a:bodyPr/>
          <a:lstStyle/>
          <a:p>
            <a:r>
              <a:rPr lang="de-CH" sz="2400" b="1" dirty="0"/>
              <a:t>Haben Sie Fragen oder ein Anliegen?</a:t>
            </a:r>
          </a:p>
          <a:p>
            <a:endParaRPr lang="de-CH" sz="2400" dirty="0"/>
          </a:p>
          <a:p>
            <a:r>
              <a:rPr lang="de-CH" sz="2400" dirty="0"/>
              <a:t>Kommen Sie vorbei oder kontaktieren </a:t>
            </a:r>
            <a:r>
              <a:rPr lang="de-CH" sz="2400"/>
              <a:t>Sie uns.</a:t>
            </a:r>
            <a:endParaRPr lang="de-CH" sz="2400" dirty="0"/>
          </a:p>
          <a:p>
            <a:endParaRPr lang="de-CH" dirty="0"/>
          </a:p>
          <a:p>
            <a:r>
              <a:rPr lang="de-CH" sz="1800" b="1" kern="100" dirty="0">
                <a:effectLst/>
                <a:latin typeface="Arial" panose="020B0604020202020204" pitchFamily="34" charset="0"/>
                <a:ea typeface="Times New Roman" panose="02020603050405020304" pitchFamily="18" charset="0"/>
                <a:cs typeface="Times New Roman" panose="02020603050405020304" pitchFamily="18" charset="0"/>
              </a:rPr>
              <a:t>Förderverein Region Gantrisch</a:t>
            </a:r>
            <a:br>
              <a:rPr lang="de-CH" sz="1800" kern="100" dirty="0">
                <a:effectLst/>
                <a:latin typeface="Arial" panose="020B0604020202020204" pitchFamily="34" charset="0"/>
                <a:ea typeface="Times New Roman" panose="02020603050405020304" pitchFamily="18" charset="0"/>
                <a:cs typeface="Times New Roman" panose="02020603050405020304" pitchFamily="18" charset="0"/>
              </a:rPr>
            </a:br>
            <a:r>
              <a:rPr lang="de-CH" sz="1800" kern="100" dirty="0">
                <a:effectLst/>
                <a:latin typeface="Arial" panose="020B0604020202020204" pitchFamily="34" charset="0"/>
                <a:ea typeface="Times New Roman" panose="02020603050405020304" pitchFamily="18" charset="0"/>
                <a:cs typeface="Times New Roman" panose="02020603050405020304" pitchFamily="18" charset="0"/>
              </a:rPr>
              <a:t>Schlossgasse 13</a:t>
            </a:r>
            <a:br>
              <a:rPr lang="de-CH" sz="1800" kern="100" dirty="0">
                <a:effectLst/>
                <a:latin typeface="Arial" panose="020B0604020202020204" pitchFamily="34" charset="0"/>
                <a:ea typeface="Times New Roman" panose="02020603050405020304" pitchFamily="18" charset="0"/>
                <a:cs typeface="Times New Roman" panose="02020603050405020304" pitchFamily="18" charset="0"/>
              </a:rPr>
            </a:br>
            <a:r>
              <a:rPr lang="de-CH" sz="1800" kern="100" dirty="0">
                <a:effectLst/>
                <a:latin typeface="Arial" panose="020B0604020202020204" pitchFamily="34" charset="0"/>
                <a:ea typeface="Times New Roman" panose="02020603050405020304" pitchFamily="18" charset="0"/>
                <a:cs typeface="Times New Roman" panose="02020603050405020304" pitchFamily="18" charset="0"/>
              </a:rPr>
              <a:t>3150 </a:t>
            </a:r>
            <a:r>
              <a:rPr lang="de-CH" sz="1800" kern="100" dirty="0" err="1">
                <a:effectLst/>
                <a:latin typeface="Arial" panose="020B0604020202020204" pitchFamily="34" charset="0"/>
                <a:ea typeface="Times New Roman" panose="02020603050405020304" pitchFamily="18" charset="0"/>
                <a:cs typeface="Times New Roman" panose="02020603050405020304" pitchFamily="18" charset="0"/>
              </a:rPr>
              <a:t>Schwarzenburg</a:t>
            </a:r>
            <a:br>
              <a:rPr lang="de-CH" sz="1800" kern="100" dirty="0">
                <a:effectLst/>
                <a:latin typeface="Arial" panose="020B0604020202020204" pitchFamily="34" charset="0"/>
                <a:ea typeface="Times New Roman" panose="02020603050405020304" pitchFamily="18" charset="0"/>
                <a:cs typeface="Times New Roman" panose="02020603050405020304" pitchFamily="18" charset="0"/>
              </a:rPr>
            </a:br>
            <a:r>
              <a:rPr lang="de-CH" sz="1800" kern="100" dirty="0">
                <a:effectLst/>
                <a:latin typeface="Arial" panose="020B0604020202020204" pitchFamily="34" charset="0"/>
                <a:ea typeface="Times New Roman" panose="02020603050405020304" pitchFamily="18" charset="0"/>
                <a:cs typeface="Times New Roman" panose="02020603050405020304" pitchFamily="18" charset="0"/>
              </a:rPr>
              <a:t>031 808 00 20</a:t>
            </a:r>
            <a:br>
              <a:rPr lang="de-CH"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de-CH" sz="1800" u="sng" kern="100" dirty="0">
                <a:solidFill>
                  <a:srgbClr val="129148"/>
                </a:solidFill>
                <a:effectLst/>
                <a:latin typeface="Arial" panose="020B0604020202020204" pitchFamily="34" charset="0"/>
                <a:ea typeface="Times New Roman" panose="02020603050405020304" pitchFamily="18" charset="0"/>
                <a:cs typeface="Times New Roman" panose="02020603050405020304" pitchFamily="18" charset="0"/>
                <a:hlinkClick r:id="rId4"/>
              </a:rPr>
              <a:t>info@gantrisch.ch</a:t>
            </a:r>
            <a:br>
              <a:rPr lang="de-CH" sz="1800" u="sng" kern="100" dirty="0">
                <a:solidFill>
                  <a:srgbClr val="129148"/>
                </a:solidFill>
                <a:effectLst/>
                <a:latin typeface="Arial" panose="020B0604020202020204" pitchFamily="34" charset="0"/>
                <a:ea typeface="Times New Roman" panose="02020603050405020304" pitchFamily="18" charset="0"/>
                <a:cs typeface="Times New Roman" panose="02020603050405020304" pitchFamily="18" charset="0"/>
              </a:rPr>
            </a:br>
            <a:r>
              <a:rPr lang="de-CH" sz="1800" u="sng" kern="100" dirty="0">
                <a:solidFill>
                  <a:srgbClr val="129148"/>
                </a:solidFill>
                <a:effectLst/>
                <a:latin typeface="Arial" panose="020B0604020202020204" pitchFamily="34" charset="0"/>
                <a:ea typeface="Times New Roman" panose="02020603050405020304" pitchFamily="18" charset="0"/>
                <a:cs typeface="Times New Roman" panose="02020603050405020304" pitchFamily="18" charset="0"/>
                <a:hlinkClick r:id="rId5"/>
              </a:rPr>
              <a:t>gantrisch.ch</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Datumsplatzhalter 1">
            <a:extLst>
              <a:ext uri="{FF2B5EF4-FFF2-40B4-BE49-F238E27FC236}">
                <a16:creationId xmlns:a16="http://schemas.microsoft.com/office/drawing/2014/main" id="{7F74D2C7-247B-633B-FBCB-857051FB9BC8}"/>
              </a:ext>
            </a:extLst>
          </p:cNvPr>
          <p:cNvSpPr>
            <a:spLocks noGrp="1"/>
          </p:cNvSpPr>
          <p:nvPr>
            <p:ph type="dt" sz="half" idx="10"/>
          </p:nvPr>
        </p:nvSpPr>
        <p:spPr/>
        <p:txBody>
          <a:bodyPr/>
          <a:lstStyle/>
          <a:p>
            <a:fld id="{9DB3E638-F477-7C42-AE9D-408FD4929E78}" type="datetime1">
              <a:rPr lang="de-CH" smtClean="0"/>
              <a:t>28.11.2024</a:t>
            </a:fld>
            <a:endParaRPr lang="de-CH" dirty="0"/>
          </a:p>
        </p:txBody>
      </p:sp>
      <p:sp>
        <p:nvSpPr>
          <p:cNvPr id="7" name="Foliennummernplatzhalter 6">
            <a:extLst>
              <a:ext uri="{FF2B5EF4-FFF2-40B4-BE49-F238E27FC236}">
                <a16:creationId xmlns:a16="http://schemas.microsoft.com/office/drawing/2014/main" id="{B1215DE4-03B6-7739-185E-9446BFCA112A}"/>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Tree>
    <p:extLst>
      <p:ext uri="{BB962C8B-B14F-4D97-AF65-F5344CB8AC3E}">
        <p14:creationId xmlns:p14="http://schemas.microsoft.com/office/powerpoint/2010/main" val="9197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5E38048-3304-02D7-CEE4-9D6DC0C4670B}"/>
              </a:ext>
            </a:extLst>
          </p:cNvPr>
          <p:cNvSpPr>
            <a:spLocks noGrp="1"/>
          </p:cNvSpPr>
          <p:nvPr>
            <p:ph type="dt" sz="half" idx="10"/>
          </p:nvPr>
        </p:nvSpPr>
        <p:spPr/>
        <p:txBody>
          <a:bodyPr/>
          <a:lstStyle/>
          <a:p>
            <a:fld id="{663EB0B3-885C-414A-BF61-B3AA88AE15D5}" type="datetime1">
              <a:rPr lang="de-CH" smtClean="0"/>
              <a:t>28.11.2024</a:t>
            </a:fld>
            <a:endParaRPr lang="de-CH" dirty="0"/>
          </a:p>
        </p:txBody>
      </p:sp>
      <p:sp>
        <p:nvSpPr>
          <p:cNvPr id="5" name="Foliennummernplatzhalter 4">
            <a:extLst>
              <a:ext uri="{FF2B5EF4-FFF2-40B4-BE49-F238E27FC236}">
                <a16:creationId xmlns:a16="http://schemas.microsoft.com/office/drawing/2014/main" id="{F9713BC8-5B78-25BA-8A0C-897F9C366D8E}"/>
              </a:ext>
            </a:extLst>
          </p:cNvPr>
          <p:cNvSpPr>
            <a:spLocks noGrp="1"/>
          </p:cNvSpPr>
          <p:nvPr>
            <p:ph type="sldNum" sz="quarter" idx="12"/>
          </p:nvPr>
        </p:nvSpPr>
        <p:spPr/>
        <p:txBody>
          <a:bodyPr/>
          <a:lstStyle/>
          <a:p>
            <a:fld id="{442AD375-037F-43D0-B059-5172DA06796A}" type="slidenum">
              <a:rPr lang="de-CH" smtClean="0"/>
              <a:pPr/>
              <a:t>2</a:t>
            </a:fld>
            <a:endParaRPr lang="de-CH" dirty="0"/>
          </a:p>
        </p:txBody>
      </p:sp>
      <p:pic>
        <p:nvPicPr>
          <p:cNvPr id="3" name="Grafik 2" descr="Ein Bild, das Gebäude, aus Holz enthält.&#10;&#10;Automatisch generierte Beschreibung">
            <a:extLst>
              <a:ext uri="{FF2B5EF4-FFF2-40B4-BE49-F238E27FC236}">
                <a16:creationId xmlns:a16="http://schemas.microsoft.com/office/drawing/2014/main" id="{26AEB1C5-6B1E-E7B0-7409-69BC7FCF37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000" y="980728"/>
            <a:ext cx="3059832" cy="6059028"/>
          </a:xfrm>
          <a:prstGeom prst="rect">
            <a:avLst/>
          </a:prstGeom>
        </p:spPr>
      </p:pic>
      <p:pic>
        <p:nvPicPr>
          <p:cNvPr id="6" name="Grafik 5" descr="Ein Bild, das Baum, Person, draußen, Pflanze enthält.&#10;&#10;Automatisch generierte Beschreibung">
            <a:extLst>
              <a:ext uri="{FF2B5EF4-FFF2-40B4-BE49-F238E27FC236}">
                <a16:creationId xmlns:a16="http://schemas.microsoft.com/office/drawing/2014/main" id="{5483A4E8-09DA-994B-0FD4-B5C105E729F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83832" y="980729"/>
            <a:ext cx="3060848" cy="6050721"/>
          </a:xfrm>
          <a:prstGeom prst="rect">
            <a:avLst/>
          </a:prstGeom>
        </p:spPr>
      </p:pic>
      <p:pic>
        <p:nvPicPr>
          <p:cNvPr id="7" name="Grafik 6" descr="Ein Bild, das drinnen enthält.&#10;&#10;Automatisch generierte Beschreibung">
            <a:extLst>
              <a:ext uri="{FF2B5EF4-FFF2-40B4-BE49-F238E27FC236}">
                <a16:creationId xmlns:a16="http://schemas.microsoft.com/office/drawing/2014/main" id="{4D5C00BB-9321-7E2A-23AB-62D894C0F5A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44680" y="980728"/>
            <a:ext cx="3023320" cy="6059028"/>
          </a:xfrm>
          <a:prstGeom prst="rect">
            <a:avLst/>
          </a:prstGeom>
        </p:spPr>
      </p:pic>
      <p:sp>
        <p:nvSpPr>
          <p:cNvPr id="8" name="Titel 1">
            <a:extLst>
              <a:ext uri="{FF2B5EF4-FFF2-40B4-BE49-F238E27FC236}">
                <a16:creationId xmlns:a16="http://schemas.microsoft.com/office/drawing/2014/main" id="{25FEBD23-3CC6-BB90-A4A3-74E9E9BC85FE}"/>
              </a:ext>
            </a:extLst>
          </p:cNvPr>
          <p:cNvSpPr txBox="1">
            <a:spLocks/>
          </p:cNvSpPr>
          <p:nvPr/>
        </p:nvSpPr>
        <p:spPr>
          <a:xfrm>
            <a:off x="1524000" y="980729"/>
            <a:ext cx="9144000" cy="1370201"/>
          </a:xfrm>
          <a:prstGeom prst="rect">
            <a:avLst/>
          </a:prstGeom>
          <a:solidFill>
            <a:srgbClr val="D9F564">
              <a:alpha val="60000"/>
            </a:srgbClr>
          </a:solidFill>
        </p:spPr>
        <p:txBody>
          <a:bodyPr vert="horz" lIns="91440" tIns="45720" rIns="91440" bIns="45720" rtlCol="0" anchor="ctr">
            <a:normAutofit/>
          </a:bodyPr>
          <a:lstStyle>
            <a:lvl1pPr algn="l" defTabSz="914377" rtl="0" eaLnBrk="1" latinLnBrk="0" hangingPunct="1">
              <a:spcBef>
                <a:spcPct val="0"/>
              </a:spcBef>
              <a:buNone/>
              <a:defRPr sz="4400" kern="1200">
                <a:solidFill>
                  <a:schemeClr val="tx1"/>
                </a:solidFill>
                <a:latin typeface="+mj-lt"/>
                <a:ea typeface="+mj-ea"/>
                <a:cs typeface="+mj-cs"/>
              </a:defRPr>
            </a:lvl1pPr>
          </a:lstStyle>
          <a:p>
            <a:pPr marL="357188" defTabSz="914400">
              <a:lnSpc>
                <a:spcPct val="107000"/>
              </a:lnSpc>
            </a:pPr>
            <a:r>
              <a:rPr lang="de-CH" sz="4000" b="1" spc="50" dirty="0">
                <a:solidFill>
                  <a:schemeClr val="bg1"/>
                </a:solidFill>
              </a:rPr>
              <a:t>Lebensraum nachhaltig gestalten</a:t>
            </a:r>
          </a:p>
        </p:txBody>
      </p:sp>
      <p:sp>
        <p:nvSpPr>
          <p:cNvPr id="9" name="Rechteck 8">
            <a:extLst>
              <a:ext uri="{FF2B5EF4-FFF2-40B4-BE49-F238E27FC236}">
                <a16:creationId xmlns:a16="http://schemas.microsoft.com/office/drawing/2014/main" id="{79DDD457-152C-A277-10C8-93318BC870B4}"/>
              </a:ext>
            </a:extLst>
          </p:cNvPr>
          <p:cNvSpPr/>
          <p:nvPr/>
        </p:nvSpPr>
        <p:spPr>
          <a:xfrm>
            <a:off x="1524744" y="5015226"/>
            <a:ext cx="3060000" cy="1431853"/>
          </a:xfrm>
          <a:prstGeom prst="rect">
            <a:avLst/>
          </a:prstGeom>
          <a:solidFill>
            <a:srgbClr val="FF7C4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de-CH" sz="2800" b="1" dirty="0"/>
              <a:t>Gesellschaft</a:t>
            </a:r>
            <a:endParaRPr lang="de-CH" sz="2000" b="1" dirty="0"/>
          </a:p>
          <a:p>
            <a:pPr algn="ctr"/>
            <a:r>
              <a:rPr lang="de-CH" sz="1600" dirty="0"/>
              <a:t>Die Lebensqualität für heutige und kommende Generationen erhalten oder verbessern.</a:t>
            </a:r>
          </a:p>
        </p:txBody>
      </p:sp>
      <p:sp>
        <p:nvSpPr>
          <p:cNvPr id="10" name="Rechteck 9">
            <a:extLst>
              <a:ext uri="{FF2B5EF4-FFF2-40B4-BE49-F238E27FC236}">
                <a16:creationId xmlns:a16="http://schemas.microsoft.com/office/drawing/2014/main" id="{14F7FEC2-91C9-A613-6880-D2EE22F6343A}"/>
              </a:ext>
            </a:extLst>
          </p:cNvPr>
          <p:cNvSpPr/>
          <p:nvPr/>
        </p:nvSpPr>
        <p:spPr>
          <a:xfrm>
            <a:off x="7642888" y="5015226"/>
            <a:ext cx="3060000" cy="1431853"/>
          </a:xfrm>
          <a:prstGeom prst="rect">
            <a:avLst/>
          </a:prstGeom>
          <a:solidFill>
            <a:srgbClr val="0072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de-CH" sz="2800" b="1" dirty="0"/>
              <a:t>Wirtschaft</a:t>
            </a:r>
          </a:p>
          <a:p>
            <a:pPr algn="ctr"/>
            <a:r>
              <a:rPr lang="de-CH" sz="1600" dirty="0"/>
              <a:t>Die Entwicklung einer nachhaltigen, lokalen Wirtschaft unterstützen.</a:t>
            </a:r>
          </a:p>
          <a:p>
            <a:pPr algn="ctr"/>
            <a:endParaRPr lang="de-CH" dirty="0"/>
          </a:p>
        </p:txBody>
      </p:sp>
      <p:sp>
        <p:nvSpPr>
          <p:cNvPr id="11" name="Rechteck 10">
            <a:extLst>
              <a:ext uri="{FF2B5EF4-FFF2-40B4-BE49-F238E27FC236}">
                <a16:creationId xmlns:a16="http://schemas.microsoft.com/office/drawing/2014/main" id="{DB2851B8-AE56-34C6-9FFF-3BFD8FAE3682}"/>
              </a:ext>
            </a:extLst>
          </p:cNvPr>
          <p:cNvSpPr/>
          <p:nvPr/>
        </p:nvSpPr>
        <p:spPr>
          <a:xfrm>
            <a:off x="4583800" y="5015226"/>
            <a:ext cx="3060000" cy="1431853"/>
          </a:xfrm>
          <a:prstGeom prst="rect">
            <a:avLst/>
          </a:prstGeom>
          <a:solidFill>
            <a:srgbClr val="12914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de-CH" sz="2800" b="1" dirty="0"/>
              <a:t>Umwelt</a:t>
            </a:r>
          </a:p>
          <a:p>
            <a:pPr algn="ctr"/>
            <a:r>
              <a:rPr lang="de-CH" sz="1600" dirty="0"/>
              <a:t>Landschaft, Natur und Biodiversität schützen.</a:t>
            </a:r>
          </a:p>
          <a:p>
            <a:pPr algn="ctr"/>
            <a:endParaRPr lang="de-CH" dirty="0"/>
          </a:p>
        </p:txBody>
      </p:sp>
    </p:spTree>
    <p:extLst>
      <p:ext uri="{BB962C8B-B14F-4D97-AF65-F5344CB8AC3E}">
        <p14:creationId xmlns:p14="http://schemas.microsoft.com/office/powerpoint/2010/main" val="246790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808FCD7-B9A7-AA04-1B16-DBA289BDB659}"/>
              </a:ext>
            </a:extLst>
          </p:cNvPr>
          <p:cNvSpPr>
            <a:spLocks noGrp="1"/>
          </p:cNvSpPr>
          <p:nvPr>
            <p:ph idx="1"/>
          </p:nvPr>
        </p:nvSpPr>
        <p:spPr>
          <a:xfrm>
            <a:off x="868786" y="1988840"/>
            <a:ext cx="5181616" cy="4093961"/>
          </a:xfrm>
        </p:spPr>
        <p:txBody>
          <a:bodyPr/>
          <a:lstStyle/>
          <a:p>
            <a:r>
              <a:rPr lang="de-CH" b="1" dirty="0">
                <a:solidFill>
                  <a:schemeClr val="accent2"/>
                </a:solidFill>
              </a:rPr>
              <a:t>Vision</a:t>
            </a:r>
          </a:p>
          <a:p>
            <a:r>
              <a:rPr lang="de-CH" dirty="0" err="1"/>
              <a:t>Dr</a:t>
            </a:r>
            <a:r>
              <a:rPr lang="de-CH" dirty="0"/>
              <a:t> Naturpark Gantrisch </a:t>
            </a:r>
            <a:br>
              <a:rPr lang="de-CH" dirty="0"/>
            </a:br>
            <a:r>
              <a:rPr lang="de-CH" dirty="0" err="1"/>
              <a:t>isch</a:t>
            </a:r>
            <a:r>
              <a:rPr lang="de-CH" dirty="0"/>
              <a:t> </a:t>
            </a:r>
            <a:r>
              <a:rPr lang="de-CH" b="1" dirty="0" err="1">
                <a:solidFill>
                  <a:schemeClr val="accent2"/>
                </a:solidFill>
              </a:rPr>
              <a:t>üsi</a:t>
            </a:r>
            <a:r>
              <a:rPr lang="de-CH" dirty="0"/>
              <a:t> </a:t>
            </a:r>
            <a:r>
              <a:rPr lang="de-CH" b="1" dirty="0" err="1">
                <a:solidFill>
                  <a:schemeClr val="accent2"/>
                </a:solidFill>
              </a:rPr>
              <a:t>Zuekunft</a:t>
            </a:r>
            <a:r>
              <a:rPr lang="de-CH" dirty="0">
                <a:solidFill>
                  <a:schemeClr val="accent2"/>
                </a:solidFill>
              </a:rPr>
              <a:t>.</a:t>
            </a:r>
          </a:p>
          <a:p>
            <a:endParaRPr lang="de-CH" dirty="0"/>
          </a:p>
          <a:p>
            <a:r>
              <a:rPr lang="de-CH" b="1" dirty="0">
                <a:solidFill>
                  <a:schemeClr val="accent2"/>
                </a:solidFill>
              </a:rPr>
              <a:t>Mission</a:t>
            </a:r>
          </a:p>
          <a:p>
            <a:r>
              <a:rPr lang="de-CH" dirty="0"/>
              <a:t>Wir sind der Park, der Natur, Wirtschaft und Mensch </a:t>
            </a:r>
            <a:r>
              <a:rPr lang="de-CH" b="1" dirty="0">
                <a:solidFill>
                  <a:schemeClr val="accent2"/>
                </a:solidFill>
              </a:rPr>
              <a:t>zusammenbringt</a:t>
            </a:r>
            <a:r>
              <a:rPr lang="de-CH" dirty="0"/>
              <a:t>.</a:t>
            </a:r>
          </a:p>
          <a:p>
            <a:endParaRPr lang="de-CH" sz="2400" dirty="0"/>
          </a:p>
          <a:p>
            <a:endParaRPr lang="de-CH" dirty="0"/>
          </a:p>
        </p:txBody>
      </p:sp>
      <p:sp>
        <p:nvSpPr>
          <p:cNvPr id="4" name="Datumsplatzhalter 3">
            <a:extLst>
              <a:ext uri="{FF2B5EF4-FFF2-40B4-BE49-F238E27FC236}">
                <a16:creationId xmlns:a16="http://schemas.microsoft.com/office/drawing/2014/main" id="{38B96177-B2AE-E347-DD30-E3DAA6FB450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A7C4B-E426-4241-A51D-6894959551F8}" type="datetime1">
              <a:rPr kumimoji="0" lang="de-CH"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28.11.2024</a:t>
            </a:fld>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Foliennummernplatzhalter 5">
            <a:extLst>
              <a:ext uri="{FF2B5EF4-FFF2-40B4-BE49-F238E27FC236}">
                <a16:creationId xmlns:a16="http://schemas.microsoft.com/office/drawing/2014/main" id="{0EB12DEB-85F6-BC3C-1729-67E0FA93ADF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Grafik 10">
            <a:extLst>
              <a:ext uri="{FF2B5EF4-FFF2-40B4-BE49-F238E27FC236}">
                <a16:creationId xmlns:a16="http://schemas.microsoft.com/office/drawing/2014/main" id="{673E2C83-2A7D-02A4-E8EF-8CCD257E132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69717" y="1312302"/>
            <a:ext cx="5739670" cy="4952695"/>
          </a:xfrm>
          <a:prstGeom prst="rect">
            <a:avLst/>
          </a:prstGeom>
        </p:spPr>
      </p:pic>
    </p:spTree>
    <p:extLst>
      <p:ext uri="{BB962C8B-B14F-4D97-AF65-F5344CB8AC3E}">
        <p14:creationId xmlns:p14="http://schemas.microsoft.com/office/powerpoint/2010/main" val="98236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7408" y="1484784"/>
            <a:ext cx="8475714" cy="1008112"/>
          </a:xfrm>
        </p:spPr>
        <p:txBody>
          <a:bodyPr>
            <a:normAutofit/>
          </a:bodyPr>
          <a:lstStyle/>
          <a:p>
            <a:r>
              <a:rPr lang="de-CH" dirty="0"/>
              <a:t>Naturpark Gantrisch</a:t>
            </a:r>
            <a:br>
              <a:rPr lang="de-CH" dirty="0"/>
            </a:br>
            <a:r>
              <a:rPr lang="de-DE" sz="2700" dirty="0"/>
              <a:t>Facts</a:t>
            </a:r>
            <a:endParaRPr lang="de-CH" sz="2700" dirty="0"/>
          </a:p>
        </p:txBody>
      </p:sp>
      <p:sp>
        <p:nvSpPr>
          <p:cNvPr id="9" name="Textfeld 4"/>
          <p:cNvSpPr>
            <a:spLocks noChangeArrowheads="1"/>
          </p:cNvSpPr>
          <p:nvPr/>
        </p:nvSpPr>
        <p:spPr bwMode="auto">
          <a:xfrm>
            <a:off x="767408" y="2852936"/>
            <a:ext cx="5549871"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buFont typeface="Arial" pitchFamily="34" charset="0"/>
              <a:defRPr>
                <a:solidFill>
                  <a:schemeClr val="tx1"/>
                </a:solidFill>
                <a:latin typeface="Arial" pitchFamily="34" charset="0"/>
              </a:defRPr>
            </a:lvl6pPr>
            <a:lvl7pPr fontAlgn="base">
              <a:spcBef>
                <a:spcPct val="0"/>
              </a:spcBef>
              <a:spcAft>
                <a:spcPct val="0"/>
              </a:spcAft>
              <a:buFont typeface="Arial" pitchFamily="34" charset="0"/>
              <a:defRPr>
                <a:solidFill>
                  <a:schemeClr val="tx1"/>
                </a:solidFill>
                <a:latin typeface="Arial" pitchFamily="34" charset="0"/>
              </a:defRPr>
            </a:lvl7pPr>
            <a:lvl8pPr fontAlgn="base">
              <a:spcBef>
                <a:spcPct val="0"/>
              </a:spcBef>
              <a:spcAft>
                <a:spcPct val="0"/>
              </a:spcAft>
              <a:buFont typeface="Arial" pitchFamily="34" charset="0"/>
              <a:defRPr>
                <a:solidFill>
                  <a:schemeClr val="tx1"/>
                </a:solidFill>
                <a:latin typeface="Arial" pitchFamily="34" charset="0"/>
              </a:defRPr>
            </a:lvl8pPr>
            <a:lvl9pPr fontAlgn="base">
              <a:spcBef>
                <a:spcPct val="0"/>
              </a:spcBef>
              <a:spcAft>
                <a:spcPct val="0"/>
              </a:spcAft>
              <a:buFont typeface="Arial" pitchFamily="34" charset="0"/>
              <a:defRPr>
                <a:solidFill>
                  <a:schemeClr val="tx1"/>
                </a:solidFill>
                <a:latin typeface="Arial" pitchFamily="34" charset="0"/>
              </a:defRPr>
            </a:lvl9pPr>
          </a:lstStyle>
          <a:p>
            <a:pPr>
              <a:defRPr/>
            </a:pPr>
            <a:r>
              <a:rPr lang="de-DE" altLang="zh-CN" sz="2400" b="1" dirty="0">
                <a:solidFill>
                  <a:prstClr val="black"/>
                </a:solidFill>
                <a:latin typeface="+mj-lt"/>
                <a:ea typeface="华文新魏" panose="02010800040101010101" pitchFamily="2" charset="-122"/>
                <a:sym typeface="Trebuchet MS" pitchFamily="34" charset="0"/>
              </a:rPr>
              <a:t>Kennzahlen Naturpark Gantrisch</a:t>
            </a:r>
          </a:p>
          <a:p>
            <a:pPr>
              <a:buFont typeface="Wingdings" panose="05000000000000000000" pitchFamily="2" charset="2"/>
              <a:buChar char="Ø"/>
              <a:defRPr/>
            </a:pPr>
            <a:r>
              <a:rPr lang="de-DE" altLang="zh-CN" sz="2000" dirty="0">
                <a:solidFill>
                  <a:prstClr val="black"/>
                </a:solidFill>
                <a:latin typeface="+mj-lt"/>
                <a:ea typeface="华文新魏" panose="02010800040101010101" pitchFamily="2" charset="-122"/>
                <a:sym typeface="Trebuchet MS" pitchFamily="34" charset="0"/>
              </a:rPr>
              <a:t>Kantone BE und FR</a:t>
            </a:r>
          </a:p>
          <a:p>
            <a:pPr>
              <a:buFont typeface="Wingdings" panose="05000000000000000000" pitchFamily="2" charset="2"/>
              <a:buChar char="Ø"/>
              <a:defRPr/>
            </a:pPr>
            <a:r>
              <a:rPr lang="de-DE" altLang="zh-CN" sz="2000" dirty="0">
                <a:solidFill>
                  <a:prstClr val="black"/>
                </a:solidFill>
                <a:latin typeface="+mj-lt"/>
                <a:ea typeface="华文新魏" panose="02010800040101010101" pitchFamily="2" charset="-122"/>
                <a:sym typeface="Trebuchet MS" pitchFamily="34" charset="0"/>
              </a:rPr>
              <a:t>403 km</a:t>
            </a:r>
            <a:r>
              <a:rPr lang="de-DE" altLang="zh-CN" sz="2000" baseline="30000" dirty="0">
                <a:solidFill>
                  <a:prstClr val="black"/>
                </a:solidFill>
                <a:latin typeface="+mj-lt"/>
                <a:ea typeface="华文新魏" panose="02010800040101010101" pitchFamily="2" charset="-122"/>
                <a:sym typeface="Trebuchet MS" pitchFamily="34" charset="0"/>
              </a:rPr>
              <a:t>2</a:t>
            </a:r>
          </a:p>
          <a:p>
            <a:pPr>
              <a:buFont typeface="Wingdings" panose="05000000000000000000" pitchFamily="2" charset="2"/>
              <a:buChar char="Ø"/>
              <a:defRPr/>
            </a:pPr>
            <a:r>
              <a:rPr lang="de-DE" altLang="zh-CN" sz="2000" dirty="0">
                <a:solidFill>
                  <a:prstClr val="black"/>
                </a:solidFill>
                <a:latin typeface="+mj-lt"/>
                <a:ea typeface="华文新魏" panose="02010800040101010101" pitchFamily="2" charset="-122"/>
                <a:sym typeface="Trebuchet MS" pitchFamily="34" charset="0"/>
              </a:rPr>
              <a:t>47’ </a:t>
            </a:r>
            <a:r>
              <a:rPr lang="de-DE" altLang="zh-CN" sz="2000" dirty="0" err="1">
                <a:solidFill>
                  <a:prstClr val="black"/>
                </a:solidFill>
                <a:latin typeface="+mj-lt"/>
                <a:ea typeface="华文新魏" panose="02010800040101010101" pitchFamily="2" charset="-122"/>
                <a:sym typeface="Trebuchet MS" pitchFamily="34" charset="0"/>
              </a:rPr>
              <a:t>Einwohner:innen</a:t>
            </a:r>
            <a:r>
              <a:rPr lang="de-DE" altLang="zh-CN" sz="2000" dirty="0">
                <a:solidFill>
                  <a:prstClr val="black"/>
                </a:solidFill>
                <a:latin typeface="+mj-lt"/>
                <a:ea typeface="华文新魏" panose="02010800040101010101" pitchFamily="2" charset="-122"/>
                <a:sym typeface="Trebuchet MS" pitchFamily="34" charset="0"/>
              </a:rPr>
              <a:t> (inkl. Belp, Stand 2021)</a:t>
            </a:r>
          </a:p>
          <a:p>
            <a:pPr>
              <a:buFont typeface="Wingdings" panose="05000000000000000000" pitchFamily="2" charset="2"/>
              <a:buChar char="Ø"/>
              <a:defRPr/>
            </a:pPr>
            <a:r>
              <a:rPr lang="de-DE" altLang="zh-CN" sz="2000" dirty="0">
                <a:solidFill>
                  <a:prstClr val="black"/>
                </a:solidFill>
                <a:latin typeface="+mj-lt"/>
                <a:ea typeface="华文新魏" panose="02010800040101010101" pitchFamily="2" charset="-122"/>
                <a:sym typeface="Trebuchet MS" pitchFamily="34" charset="0"/>
              </a:rPr>
              <a:t>19 Park-Gemeinden</a:t>
            </a:r>
          </a:p>
          <a:p>
            <a:pPr>
              <a:buFont typeface="Wingdings" panose="05000000000000000000" pitchFamily="2" charset="2"/>
              <a:buChar char="Ø"/>
              <a:defRPr/>
            </a:pPr>
            <a:r>
              <a:rPr lang="de-DE" altLang="zh-CN" sz="2000" dirty="0">
                <a:solidFill>
                  <a:prstClr val="black"/>
                </a:solidFill>
                <a:latin typeface="+mj-lt"/>
                <a:ea typeface="华文新魏" panose="02010800040101010101" pitchFamily="2" charset="-122"/>
                <a:sym typeface="Trebuchet MS" pitchFamily="34" charset="0"/>
              </a:rPr>
              <a:t>Fast 500 Mitglieder</a:t>
            </a:r>
          </a:p>
          <a:p>
            <a:pPr>
              <a:buFont typeface="Wingdings" panose="05000000000000000000" pitchFamily="2" charset="2"/>
              <a:buChar char="Ø"/>
              <a:defRPr/>
            </a:pPr>
            <a:r>
              <a:rPr lang="de-DE" altLang="zh-CN" sz="2000" dirty="0">
                <a:solidFill>
                  <a:prstClr val="black"/>
                </a:solidFill>
                <a:latin typeface="+mj-lt"/>
                <a:ea typeface="华文新魏" panose="02010800040101010101" pitchFamily="2" charset="-122"/>
                <a:sym typeface="Trebuchet MS" pitchFamily="34" charset="0"/>
              </a:rPr>
              <a:t>180 Partnerorganisationen</a:t>
            </a:r>
          </a:p>
          <a:p>
            <a:pPr>
              <a:buFont typeface="Wingdings" panose="05000000000000000000" pitchFamily="2" charset="2"/>
              <a:buChar char="Ø"/>
              <a:defRPr/>
            </a:pPr>
            <a:r>
              <a:rPr lang="de-DE" altLang="zh-CN" sz="2000" dirty="0">
                <a:solidFill>
                  <a:prstClr val="black"/>
                </a:solidFill>
                <a:latin typeface="+mj-lt"/>
                <a:ea typeface="华文新魏" panose="02010800040101010101" pitchFamily="2" charset="-122"/>
                <a:sym typeface="Trebuchet MS" pitchFamily="34" charset="0"/>
              </a:rPr>
              <a:t>Gemeinden haben 51% der Stimmen</a:t>
            </a:r>
          </a:p>
          <a:p>
            <a:pPr>
              <a:buFont typeface="Wingdings" panose="05000000000000000000" pitchFamily="2" charset="2"/>
              <a:buChar char="Ø"/>
              <a:defRPr/>
            </a:pPr>
            <a:endParaRPr lang="de-DE" altLang="zh-CN" dirty="0">
              <a:solidFill>
                <a:prstClr val="black"/>
              </a:solidFill>
              <a:latin typeface="Trebuchet MS" pitchFamily="34" charset="0"/>
              <a:ea typeface="华文新魏" panose="02010800040101010101" pitchFamily="2" charset="-122"/>
              <a:sym typeface="Trebuchet MS" pitchFamily="34" charset="0"/>
            </a:endParaRPr>
          </a:p>
        </p:txBody>
      </p:sp>
      <p:sp>
        <p:nvSpPr>
          <p:cNvPr id="6" name="Foliennummernplatzhalter 5"/>
          <p:cNvSpPr>
            <a:spLocks noGrp="1"/>
          </p:cNvSpPr>
          <p:nvPr>
            <p:ph type="sldNum" sz="quarter" idx="12"/>
          </p:nvPr>
        </p:nvSpPr>
        <p:spPr/>
        <p:txBody>
          <a:bodyPr/>
          <a:lstStyle/>
          <a:p>
            <a:pPr algn="r">
              <a:defRPr/>
            </a:pPr>
            <a:fld id="{DC599AA7-2265-4FC3-AFC9-DDBE5CB8B6B6}" type="slidenum">
              <a:rPr lang="de-CH">
                <a:solidFill>
                  <a:prstClr val="black">
                    <a:tint val="75000"/>
                  </a:prstClr>
                </a:solidFill>
                <a:latin typeface="Trebuchet MS" panose="020B0603020202020204"/>
              </a:rPr>
              <a:pPr algn="r">
                <a:defRPr/>
              </a:pPr>
              <a:t>4</a:t>
            </a:fld>
            <a:endParaRPr lang="de-CH" dirty="0">
              <a:solidFill>
                <a:prstClr val="black">
                  <a:tint val="75000"/>
                </a:prstClr>
              </a:solidFill>
              <a:latin typeface="Trebuchet MS" panose="020B0603020202020204"/>
            </a:endParaRPr>
          </a:p>
        </p:txBody>
      </p:sp>
      <p:pic>
        <p:nvPicPr>
          <p:cNvPr id="5" name="Grafik 4">
            <a:extLst>
              <a:ext uri="{FF2B5EF4-FFF2-40B4-BE49-F238E27FC236}">
                <a16:creationId xmlns:a16="http://schemas.microsoft.com/office/drawing/2014/main" id="{07D527B1-1332-632F-1456-01E19B40A1BB}"/>
              </a:ext>
            </a:extLst>
          </p:cNvPr>
          <p:cNvPicPr>
            <a:picLocks noChangeAspect="1"/>
          </p:cNvPicPr>
          <p:nvPr/>
        </p:nvPicPr>
        <p:blipFill>
          <a:blip r:embed="rId3"/>
          <a:stretch>
            <a:fillRect/>
          </a:stretch>
        </p:blipFill>
        <p:spPr>
          <a:xfrm>
            <a:off x="7680176" y="1413862"/>
            <a:ext cx="3715681" cy="4591484"/>
          </a:xfrm>
          <a:prstGeom prst="rect">
            <a:avLst/>
          </a:prstGeom>
        </p:spPr>
      </p:pic>
      <p:sp>
        <p:nvSpPr>
          <p:cNvPr id="3" name="Datumsplatzhalter 2">
            <a:extLst>
              <a:ext uri="{FF2B5EF4-FFF2-40B4-BE49-F238E27FC236}">
                <a16:creationId xmlns:a16="http://schemas.microsoft.com/office/drawing/2014/main" id="{F305E3B1-0ED2-B1F3-7D3F-77BD430D782B}"/>
              </a:ext>
            </a:extLst>
          </p:cNvPr>
          <p:cNvSpPr>
            <a:spLocks noGrp="1"/>
          </p:cNvSpPr>
          <p:nvPr>
            <p:ph type="dt" sz="half" idx="10"/>
          </p:nvPr>
        </p:nvSpPr>
        <p:spPr/>
        <p:txBody>
          <a:bodyPr/>
          <a:lstStyle/>
          <a:p>
            <a:fld id="{DBF3142E-D22F-AB4A-AD79-91B9428AD4AA}" type="datetime1">
              <a:rPr lang="de-CH" smtClean="0"/>
              <a:t>28.11.2024</a:t>
            </a:fld>
            <a:endParaRPr lang="de-CH" dirty="0"/>
          </a:p>
        </p:txBody>
      </p:sp>
    </p:spTree>
    <p:extLst>
      <p:ext uri="{BB962C8B-B14F-4D97-AF65-F5344CB8AC3E}">
        <p14:creationId xmlns:p14="http://schemas.microsoft.com/office/powerpoint/2010/main" val="242314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9FF1B-983A-02DD-CCBA-6111BEAD8F27}"/>
              </a:ext>
            </a:extLst>
          </p:cNvPr>
          <p:cNvSpPr>
            <a:spLocks noGrp="1"/>
          </p:cNvSpPr>
          <p:nvPr>
            <p:ph type="title"/>
          </p:nvPr>
        </p:nvSpPr>
        <p:spPr>
          <a:xfrm>
            <a:off x="1357520" y="1376772"/>
            <a:ext cx="9469052" cy="1008112"/>
          </a:xfrm>
        </p:spPr>
        <p:txBody>
          <a:bodyPr anchor="b">
            <a:normAutofit/>
          </a:bodyPr>
          <a:lstStyle/>
          <a:p>
            <a:r>
              <a:rPr lang="de-CH" dirty="0"/>
              <a:t>Unser Motto für die nächsten 4 Jahre</a:t>
            </a:r>
          </a:p>
        </p:txBody>
      </p:sp>
      <p:sp>
        <p:nvSpPr>
          <p:cNvPr id="3" name="Inhaltsplatzhalter 2">
            <a:extLst>
              <a:ext uri="{FF2B5EF4-FFF2-40B4-BE49-F238E27FC236}">
                <a16:creationId xmlns:a16="http://schemas.microsoft.com/office/drawing/2014/main" id="{5733D15C-92A7-B923-1ED5-ECB5F44B5CEB}"/>
              </a:ext>
            </a:extLst>
          </p:cNvPr>
          <p:cNvSpPr>
            <a:spLocks noGrp="1"/>
          </p:cNvSpPr>
          <p:nvPr>
            <p:ph sz="half" idx="2"/>
          </p:nvPr>
        </p:nvSpPr>
        <p:spPr>
          <a:xfrm>
            <a:off x="6600056" y="2924944"/>
            <a:ext cx="4788532" cy="2808312"/>
          </a:xfrm>
        </p:spPr>
        <p:txBody>
          <a:bodyPr>
            <a:normAutofit fontScale="77500" lnSpcReduction="20000"/>
          </a:bodyPr>
          <a:lstStyle/>
          <a:p>
            <a:pPr lvl="0">
              <a:spcAft>
                <a:spcPts val="600"/>
              </a:spcAft>
            </a:pPr>
            <a:endParaRPr lang="de-CH" dirty="0">
              <a:effectLst/>
            </a:endParaRPr>
          </a:p>
          <a:p>
            <a:pPr lvl="0" algn="ctr">
              <a:spcBef>
                <a:spcPts val="1200"/>
              </a:spcBef>
              <a:spcAft>
                <a:spcPts val="600"/>
              </a:spcAft>
            </a:pPr>
            <a:r>
              <a:rPr lang="de-CH" sz="3300" dirty="0" err="1">
                <a:effectLst/>
              </a:rPr>
              <a:t>Zäme</a:t>
            </a:r>
            <a:r>
              <a:rPr lang="de-CH" sz="3300" dirty="0">
                <a:effectLst/>
              </a:rPr>
              <a:t> entdecke</a:t>
            </a:r>
          </a:p>
          <a:p>
            <a:pPr lvl="0" algn="ctr">
              <a:spcBef>
                <a:spcPts val="1200"/>
              </a:spcBef>
              <a:spcAft>
                <a:spcPts val="600"/>
              </a:spcAft>
            </a:pPr>
            <a:r>
              <a:rPr lang="de-CH" sz="3300" dirty="0" err="1">
                <a:effectLst/>
              </a:rPr>
              <a:t>Zäme</a:t>
            </a:r>
            <a:r>
              <a:rPr lang="de-CH" sz="3300" dirty="0">
                <a:effectLst/>
              </a:rPr>
              <a:t> </a:t>
            </a:r>
            <a:r>
              <a:rPr lang="de-CH" sz="3300" dirty="0" err="1">
                <a:effectLst/>
              </a:rPr>
              <a:t>apacke</a:t>
            </a:r>
            <a:endParaRPr lang="de-CH" sz="3300" dirty="0">
              <a:effectLst/>
            </a:endParaRPr>
          </a:p>
          <a:p>
            <a:pPr lvl="0" algn="ctr">
              <a:spcBef>
                <a:spcPts val="1200"/>
              </a:spcBef>
              <a:spcAft>
                <a:spcPts val="600"/>
              </a:spcAft>
            </a:pPr>
            <a:r>
              <a:rPr lang="de-CH" sz="3300" dirty="0" err="1">
                <a:effectLst/>
              </a:rPr>
              <a:t>Zäme</a:t>
            </a:r>
            <a:r>
              <a:rPr lang="de-CH" sz="3300" dirty="0">
                <a:effectLst/>
              </a:rPr>
              <a:t> lerne</a:t>
            </a:r>
          </a:p>
          <a:p>
            <a:pPr lvl="0" algn="ctr">
              <a:spcAft>
                <a:spcPts val="600"/>
              </a:spcAft>
            </a:pPr>
            <a:endParaRPr lang="de-CH" dirty="0">
              <a:effectLst/>
            </a:endParaRPr>
          </a:p>
          <a:p>
            <a:pPr algn="ctr">
              <a:spcAft>
                <a:spcPts val="600"/>
              </a:spcAft>
            </a:pPr>
            <a:r>
              <a:rPr lang="de-CH" sz="3200" b="1" dirty="0" err="1">
                <a:solidFill>
                  <a:schemeClr val="accent2"/>
                </a:solidFill>
                <a:effectLst>
                  <a:innerShdw blurRad="63500" dist="50800">
                    <a:prstClr val="black">
                      <a:alpha val="50000"/>
                    </a:prstClr>
                  </a:innerShdw>
                </a:effectLst>
              </a:rPr>
              <a:t>Z</a:t>
            </a:r>
            <a:r>
              <a:rPr lang="de-CH" sz="3200" b="1" dirty="0" err="1">
                <a:solidFill>
                  <a:schemeClr val="accent6"/>
                </a:solidFill>
                <a:effectLst>
                  <a:innerShdw blurRad="63500" dist="50800">
                    <a:prstClr val="black">
                      <a:alpha val="50000"/>
                    </a:prstClr>
                  </a:innerShdw>
                </a:effectLst>
              </a:rPr>
              <a:t>ä</a:t>
            </a:r>
            <a:r>
              <a:rPr lang="de-CH" sz="3200" b="1" dirty="0" err="1">
                <a:solidFill>
                  <a:schemeClr val="accent3">
                    <a:lumMod val="75000"/>
                  </a:schemeClr>
                </a:solidFill>
                <a:effectLst>
                  <a:innerShdw blurRad="63500" dist="50800">
                    <a:prstClr val="black">
                      <a:alpha val="50000"/>
                    </a:prstClr>
                  </a:innerShdw>
                </a:effectLst>
              </a:rPr>
              <a:t>m</a:t>
            </a:r>
            <a:r>
              <a:rPr lang="de-CH" sz="3200" b="1" dirty="0" err="1">
                <a:solidFill>
                  <a:schemeClr val="accent5"/>
                </a:solidFill>
                <a:effectLst>
                  <a:innerShdw blurRad="63500" dist="50800">
                    <a:prstClr val="black">
                      <a:alpha val="50000"/>
                    </a:prstClr>
                  </a:innerShdw>
                </a:effectLst>
              </a:rPr>
              <a:t>e</a:t>
            </a:r>
            <a:r>
              <a:rPr lang="de-CH" sz="3200" b="1" dirty="0">
                <a:solidFill>
                  <a:schemeClr val="accent2"/>
                </a:solidFill>
                <a:effectLst>
                  <a:innerShdw blurRad="63500" dist="50800">
                    <a:prstClr val="black">
                      <a:alpha val="50000"/>
                    </a:prstClr>
                  </a:innerShdw>
                </a:effectLst>
              </a:rPr>
              <a:t> </a:t>
            </a:r>
            <a:r>
              <a:rPr lang="de-CH" sz="3200" b="1" dirty="0" err="1">
                <a:solidFill>
                  <a:schemeClr val="accent4"/>
                </a:solidFill>
                <a:effectLst>
                  <a:innerShdw blurRad="63500" dist="50800">
                    <a:prstClr val="black">
                      <a:alpha val="50000"/>
                    </a:prstClr>
                  </a:innerShdw>
                </a:effectLst>
              </a:rPr>
              <a:t>ü</a:t>
            </a:r>
            <a:r>
              <a:rPr lang="de-CH" sz="3200" b="1" dirty="0" err="1">
                <a:solidFill>
                  <a:schemeClr val="accent2"/>
                </a:solidFill>
                <a:effectLst>
                  <a:innerShdw blurRad="63500" dist="50800">
                    <a:prstClr val="black">
                      <a:alpha val="50000"/>
                    </a:prstClr>
                  </a:innerShdw>
                </a:effectLst>
              </a:rPr>
              <a:t>s</a:t>
            </a:r>
            <a:r>
              <a:rPr lang="de-CH" sz="3200" b="1" dirty="0" err="1">
                <a:solidFill>
                  <a:schemeClr val="accent6"/>
                </a:solidFill>
                <a:effectLst>
                  <a:innerShdw blurRad="63500" dist="50800">
                    <a:prstClr val="black">
                      <a:alpha val="50000"/>
                    </a:prstClr>
                  </a:innerShdw>
                </a:effectLst>
              </a:rPr>
              <a:t>i</a:t>
            </a:r>
            <a:r>
              <a:rPr lang="de-CH" sz="3200" b="1" dirty="0">
                <a:solidFill>
                  <a:schemeClr val="accent2"/>
                </a:solidFill>
                <a:effectLst>
                  <a:innerShdw blurRad="63500" dist="50800">
                    <a:prstClr val="black">
                      <a:alpha val="50000"/>
                    </a:prstClr>
                  </a:innerShdw>
                </a:effectLst>
              </a:rPr>
              <a:t> </a:t>
            </a:r>
            <a:r>
              <a:rPr lang="de-CH" sz="3200" b="1" dirty="0" err="1">
                <a:solidFill>
                  <a:schemeClr val="accent2"/>
                </a:solidFill>
                <a:effectLst>
                  <a:innerShdw blurRad="63500" dist="50800">
                    <a:prstClr val="black">
                      <a:alpha val="50000"/>
                    </a:prstClr>
                  </a:innerShdw>
                </a:effectLst>
              </a:rPr>
              <a:t>Z</a:t>
            </a:r>
            <a:r>
              <a:rPr lang="de-CH" sz="3200" b="1" dirty="0" err="1">
                <a:solidFill>
                  <a:schemeClr val="accent3">
                    <a:lumMod val="75000"/>
                  </a:schemeClr>
                </a:solidFill>
                <a:effectLst>
                  <a:innerShdw blurRad="63500" dist="50800">
                    <a:prstClr val="black">
                      <a:alpha val="50000"/>
                    </a:prstClr>
                  </a:innerShdw>
                </a:effectLst>
              </a:rPr>
              <a:t>u</a:t>
            </a:r>
            <a:r>
              <a:rPr lang="de-CH" sz="3200" b="1" dirty="0" err="1">
                <a:solidFill>
                  <a:schemeClr val="accent5"/>
                </a:solidFill>
                <a:effectLst>
                  <a:innerShdw blurRad="63500" dist="50800">
                    <a:prstClr val="black">
                      <a:alpha val="50000"/>
                    </a:prstClr>
                  </a:innerShdw>
                </a:effectLst>
              </a:rPr>
              <a:t>e</a:t>
            </a:r>
            <a:r>
              <a:rPr lang="de-CH" sz="3200" b="1" dirty="0" err="1">
                <a:solidFill>
                  <a:schemeClr val="accent2"/>
                </a:solidFill>
                <a:effectLst>
                  <a:innerShdw blurRad="63500" dist="50800">
                    <a:prstClr val="black">
                      <a:alpha val="50000"/>
                    </a:prstClr>
                  </a:innerShdw>
                </a:effectLst>
              </a:rPr>
              <a:t>k</a:t>
            </a:r>
            <a:r>
              <a:rPr lang="de-CH" sz="3200" b="1" dirty="0" err="1">
                <a:solidFill>
                  <a:schemeClr val="accent4"/>
                </a:solidFill>
                <a:effectLst>
                  <a:innerShdw blurRad="63500" dist="50800">
                    <a:prstClr val="black">
                      <a:alpha val="50000"/>
                    </a:prstClr>
                  </a:innerShdw>
                </a:effectLst>
              </a:rPr>
              <a:t>u</a:t>
            </a:r>
            <a:r>
              <a:rPr lang="de-CH" sz="3200" b="1" dirty="0" err="1">
                <a:solidFill>
                  <a:srgbClr val="7030A0"/>
                </a:solidFill>
                <a:effectLst>
                  <a:innerShdw blurRad="63500" dist="50800">
                    <a:prstClr val="black">
                      <a:alpha val="50000"/>
                    </a:prstClr>
                  </a:innerShdw>
                </a:effectLst>
              </a:rPr>
              <a:t>n</a:t>
            </a:r>
            <a:r>
              <a:rPr lang="de-CH" sz="3200" b="1" dirty="0" err="1">
                <a:solidFill>
                  <a:schemeClr val="accent2"/>
                </a:solidFill>
                <a:effectLst>
                  <a:innerShdw blurRad="63500" dist="50800">
                    <a:prstClr val="black">
                      <a:alpha val="50000"/>
                    </a:prstClr>
                  </a:innerShdw>
                </a:effectLst>
              </a:rPr>
              <a:t>f</a:t>
            </a:r>
            <a:r>
              <a:rPr lang="de-CH" sz="3200" b="1" dirty="0" err="1">
                <a:solidFill>
                  <a:schemeClr val="accent6"/>
                </a:solidFill>
                <a:effectLst>
                  <a:innerShdw blurRad="63500" dist="50800">
                    <a:prstClr val="black">
                      <a:alpha val="50000"/>
                    </a:prstClr>
                  </a:innerShdw>
                </a:effectLst>
              </a:rPr>
              <a:t>t</a:t>
            </a:r>
            <a:r>
              <a:rPr lang="de-CH" sz="3200" b="1" dirty="0">
                <a:solidFill>
                  <a:schemeClr val="accent2"/>
                </a:solidFill>
                <a:effectLst>
                  <a:innerShdw blurRad="63500" dist="50800">
                    <a:prstClr val="black">
                      <a:alpha val="50000"/>
                    </a:prstClr>
                  </a:innerShdw>
                </a:effectLst>
              </a:rPr>
              <a:t> </a:t>
            </a:r>
            <a:r>
              <a:rPr lang="de-CH" sz="3200" b="1" dirty="0" err="1">
                <a:solidFill>
                  <a:srgbClr val="7030A0"/>
                </a:solidFill>
                <a:effectLst>
                  <a:innerShdw blurRad="63500" dist="50800">
                    <a:prstClr val="black">
                      <a:alpha val="50000"/>
                    </a:prstClr>
                  </a:innerShdw>
                </a:effectLst>
              </a:rPr>
              <a:t>g</a:t>
            </a:r>
            <a:r>
              <a:rPr lang="de-CH" sz="3200" b="1" dirty="0" err="1">
                <a:solidFill>
                  <a:schemeClr val="accent2"/>
                </a:solidFill>
                <a:effectLst>
                  <a:innerShdw blurRad="63500" dist="50800">
                    <a:prstClr val="black">
                      <a:alpha val="50000"/>
                    </a:prstClr>
                  </a:innerShdw>
                </a:effectLst>
              </a:rPr>
              <a:t>s</a:t>
            </a:r>
            <a:r>
              <a:rPr lang="de-CH" sz="3200" b="1" dirty="0" err="1">
                <a:solidFill>
                  <a:schemeClr val="accent3">
                    <a:lumMod val="75000"/>
                  </a:schemeClr>
                </a:solidFill>
                <a:effectLst>
                  <a:innerShdw blurRad="63500" dist="50800">
                    <a:prstClr val="black">
                      <a:alpha val="50000"/>
                    </a:prstClr>
                  </a:innerShdw>
                </a:effectLst>
              </a:rPr>
              <a:t>t</a:t>
            </a:r>
            <a:r>
              <a:rPr lang="de-CH" sz="3200" b="1" dirty="0" err="1">
                <a:solidFill>
                  <a:schemeClr val="accent5"/>
                </a:solidFill>
                <a:effectLst>
                  <a:innerShdw blurRad="63500" dist="50800">
                    <a:prstClr val="black">
                      <a:alpha val="50000"/>
                    </a:prstClr>
                  </a:innerShdw>
                </a:effectLst>
              </a:rPr>
              <a:t>a</a:t>
            </a:r>
            <a:r>
              <a:rPr lang="de-CH" sz="3200" b="1" dirty="0" err="1">
                <a:solidFill>
                  <a:schemeClr val="accent2"/>
                </a:solidFill>
                <a:effectLst>
                  <a:innerShdw blurRad="63500" dist="50800">
                    <a:prstClr val="black">
                      <a:alpha val="50000"/>
                    </a:prstClr>
                  </a:innerShdw>
                </a:effectLst>
              </a:rPr>
              <a:t>l</a:t>
            </a:r>
            <a:r>
              <a:rPr lang="de-CH" sz="3200" b="1" dirty="0" err="1">
                <a:solidFill>
                  <a:schemeClr val="accent6"/>
                </a:solidFill>
                <a:effectLst>
                  <a:innerShdw blurRad="63500" dist="50800">
                    <a:prstClr val="black">
                      <a:alpha val="50000"/>
                    </a:prstClr>
                  </a:innerShdw>
                </a:effectLst>
              </a:rPr>
              <a:t>t</a:t>
            </a:r>
            <a:r>
              <a:rPr lang="de-CH" sz="3200" b="1" dirty="0" err="1">
                <a:solidFill>
                  <a:schemeClr val="accent2"/>
                </a:solidFill>
                <a:effectLst>
                  <a:innerShdw blurRad="63500" dist="50800">
                    <a:prstClr val="black">
                      <a:alpha val="50000"/>
                    </a:prstClr>
                  </a:innerShdw>
                </a:effectLst>
              </a:rPr>
              <a:t>e</a:t>
            </a:r>
            <a:endParaRPr lang="de-CH" sz="3200" b="1" dirty="0">
              <a:solidFill>
                <a:schemeClr val="accent2"/>
              </a:solidFill>
              <a:effectLst>
                <a:innerShdw blurRad="63500" dist="50800">
                  <a:prstClr val="black">
                    <a:alpha val="50000"/>
                  </a:prstClr>
                </a:innerShdw>
              </a:effectLst>
            </a:endParaRPr>
          </a:p>
          <a:p>
            <a:pPr lvl="0">
              <a:spcAft>
                <a:spcPts val="600"/>
              </a:spcAft>
            </a:pPr>
            <a:endParaRPr lang="de-CH" sz="3200" dirty="0"/>
          </a:p>
          <a:p>
            <a:pPr lvl="0">
              <a:spcAft>
                <a:spcPts val="600"/>
              </a:spcAft>
            </a:pPr>
            <a:endParaRPr lang="de-CH" dirty="0">
              <a:effectLst/>
            </a:endParaRPr>
          </a:p>
          <a:p>
            <a:pPr marL="342900" lvl="0" indent="-342900">
              <a:spcAft>
                <a:spcPts val="600"/>
              </a:spcAft>
              <a:buFont typeface="Symbol" panose="05050102010706020507" pitchFamily="18" charset="2"/>
              <a:buChar char=""/>
            </a:pPr>
            <a:endParaRPr lang="de-CH" dirty="0"/>
          </a:p>
          <a:p>
            <a:pPr marL="342900" lvl="0" indent="-342900">
              <a:spcAft>
                <a:spcPts val="600"/>
              </a:spcAft>
              <a:buFont typeface="Symbol" panose="05050102010706020507" pitchFamily="18" charset="2"/>
              <a:buChar char=""/>
            </a:pPr>
            <a:endParaRPr lang="de-CH" dirty="0">
              <a:effectLst/>
            </a:endParaRPr>
          </a:p>
          <a:p>
            <a:pPr>
              <a:spcAft>
                <a:spcPts val="600"/>
              </a:spcAft>
            </a:pPr>
            <a:endParaRPr lang="de-CH" dirty="0"/>
          </a:p>
        </p:txBody>
      </p:sp>
      <p:sp>
        <p:nvSpPr>
          <p:cNvPr id="4" name="Datumsplatzhalter 3">
            <a:extLst>
              <a:ext uri="{FF2B5EF4-FFF2-40B4-BE49-F238E27FC236}">
                <a16:creationId xmlns:a16="http://schemas.microsoft.com/office/drawing/2014/main" id="{A490B1A0-19C9-494D-1CF3-1E058AB1526C}"/>
              </a:ext>
            </a:extLst>
          </p:cNvPr>
          <p:cNvSpPr>
            <a:spLocks noGrp="1"/>
          </p:cNvSpPr>
          <p:nvPr>
            <p:ph type="dt" sz="half" idx="10"/>
          </p:nvPr>
        </p:nvSpPr>
        <p:spPr>
          <a:xfrm>
            <a:off x="288000" y="6408000"/>
            <a:ext cx="770400" cy="177621"/>
          </a:xfrm>
        </p:spPr>
        <p:txBody>
          <a:bodyPr anchor="t">
            <a:normAutofit/>
          </a:bodyPr>
          <a:lstStyle/>
          <a:p>
            <a:pPr>
              <a:lnSpc>
                <a:spcPct val="90000"/>
              </a:lnSpc>
              <a:spcAft>
                <a:spcPts val="600"/>
              </a:spcAft>
            </a:pPr>
            <a:fld id="{2157ED40-700E-144E-8961-094A2F1BB2BF}" type="datetime1">
              <a:rPr lang="de-CH" smtClean="0"/>
              <a:pPr>
                <a:lnSpc>
                  <a:spcPct val="90000"/>
                </a:lnSpc>
                <a:spcAft>
                  <a:spcPts val="600"/>
                </a:spcAft>
              </a:pPr>
              <a:t>28.11.2024</a:t>
            </a:fld>
            <a:endParaRPr lang="de-CH"/>
          </a:p>
        </p:txBody>
      </p:sp>
      <p:sp>
        <p:nvSpPr>
          <p:cNvPr id="6" name="Foliennummernplatzhalter 5">
            <a:extLst>
              <a:ext uri="{FF2B5EF4-FFF2-40B4-BE49-F238E27FC236}">
                <a16:creationId xmlns:a16="http://schemas.microsoft.com/office/drawing/2014/main" id="{38029B2F-D94F-B8D6-CC02-F4D7EC5496E4}"/>
              </a:ext>
            </a:extLst>
          </p:cNvPr>
          <p:cNvSpPr>
            <a:spLocks noGrp="1"/>
          </p:cNvSpPr>
          <p:nvPr>
            <p:ph type="sldNum" sz="quarter" idx="12"/>
          </p:nvPr>
        </p:nvSpPr>
        <p:spPr>
          <a:xfrm>
            <a:off x="11532604" y="6417332"/>
            <a:ext cx="658702" cy="180020"/>
          </a:xfrm>
        </p:spPr>
        <p:txBody>
          <a:bodyPr anchor="t">
            <a:normAutofit/>
          </a:bodyPr>
          <a:lstStyle/>
          <a:p>
            <a:pPr>
              <a:lnSpc>
                <a:spcPct val="90000"/>
              </a:lnSpc>
              <a:spcAft>
                <a:spcPts val="600"/>
              </a:spcAft>
            </a:pPr>
            <a:fld id="{442AD375-037F-43D0-B059-5172DA06796A}" type="slidenum">
              <a:rPr lang="de-CH" smtClean="0"/>
              <a:pPr>
                <a:lnSpc>
                  <a:spcPct val="90000"/>
                </a:lnSpc>
                <a:spcAft>
                  <a:spcPts val="600"/>
                </a:spcAft>
              </a:pPr>
              <a:t>5</a:t>
            </a:fld>
            <a:endParaRPr lang="de-CH"/>
          </a:p>
        </p:txBody>
      </p:sp>
      <p:pic>
        <p:nvPicPr>
          <p:cNvPr id="21" name="Grafik 20" descr="Ein Bild, das draußen, Person, Kleidung, Dschungel enthält.&#10;&#10;Automatisch generierte Beschreibung">
            <a:extLst>
              <a:ext uri="{FF2B5EF4-FFF2-40B4-BE49-F238E27FC236}">
                <a16:creationId xmlns:a16="http://schemas.microsoft.com/office/drawing/2014/main" id="{1C3CFFE2-6B80-204D-5B6B-943A89446CA3}"/>
              </a:ext>
            </a:extLst>
          </p:cNvPr>
          <p:cNvPicPr>
            <a:picLocks noChangeAspect="1"/>
          </p:cNvPicPr>
          <p:nvPr/>
        </p:nvPicPr>
        <p:blipFill>
          <a:blip r:embed="rId2" cstate="print">
            <a:extLst>
              <a:ext uri="{28A0092B-C50C-407E-A947-70E740481C1C}">
                <a14:useLocalDpi xmlns:a14="http://schemas.microsoft.com/office/drawing/2010/main" val="0"/>
              </a:ext>
            </a:extLst>
          </a:blip>
          <a:srcRect l="1029" t="11151" r="24801"/>
          <a:stretch/>
        </p:blipFill>
        <p:spPr>
          <a:xfrm>
            <a:off x="1559495" y="2688962"/>
            <a:ext cx="4434085" cy="3541099"/>
          </a:xfrm>
          <a:prstGeom prst="rect">
            <a:avLst/>
          </a:prstGeom>
        </p:spPr>
      </p:pic>
    </p:spTree>
    <p:extLst>
      <p:ext uri="{BB962C8B-B14F-4D97-AF65-F5344CB8AC3E}">
        <p14:creationId xmlns:p14="http://schemas.microsoft.com/office/powerpoint/2010/main" val="314231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D718C-0537-70FF-0AD0-E1D0B3481DF2}"/>
              </a:ext>
            </a:extLst>
          </p:cNvPr>
          <p:cNvSpPr>
            <a:spLocks noGrp="1"/>
          </p:cNvSpPr>
          <p:nvPr>
            <p:ph type="title"/>
          </p:nvPr>
        </p:nvSpPr>
        <p:spPr/>
        <p:txBody>
          <a:bodyPr/>
          <a:lstStyle/>
          <a:p>
            <a:r>
              <a:rPr lang="de-CH" b="1" dirty="0"/>
              <a:t>Was wird speziell in den nächsten 4 Jahren?</a:t>
            </a:r>
            <a:endParaRPr lang="de-CH" dirty="0"/>
          </a:p>
        </p:txBody>
      </p:sp>
      <p:sp>
        <p:nvSpPr>
          <p:cNvPr id="3" name="Inhaltsplatzhalter 2">
            <a:extLst>
              <a:ext uri="{FF2B5EF4-FFF2-40B4-BE49-F238E27FC236}">
                <a16:creationId xmlns:a16="http://schemas.microsoft.com/office/drawing/2014/main" id="{0F145D61-EEA9-262E-FF47-671003D84156}"/>
              </a:ext>
            </a:extLst>
          </p:cNvPr>
          <p:cNvSpPr>
            <a:spLocks noGrp="1"/>
          </p:cNvSpPr>
          <p:nvPr>
            <p:ph idx="1"/>
          </p:nvPr>
        </p:nvSpPr>
        <p:spPr/>
        <p:txBody>
          <a:bodyPr/>
          <a:lstStyle/>
          <a:p>
            <a:r>
              <a:rPr lang="de-CH" sz="2400" dirty="0"/>
              <a:t>Der Naturpark will nahe bei der </a:t>
            </a:r>
            <a:r>
              <a:rPr lang="de-CH" sz="2400" b="1" dirty="0"/>
              <a:t>Bevölkerung</a:t>
            </a:r>
            <a:r>
              <a:rPr lang="de-CH" sz="2400" dirty="0"/>
              <a:t> sein – anpacken und mitmachen ermöglichen</a:t>
            </a:r>
          </a:p>
          <a:p>
            <a:r>
              <a:rPr lang="de-CH" sz="2400" dirty="0"/>
              <a:t>Wir wollen eng mit unseren </a:t>
            </a:r>
            <a:r>
              <a:rPr lang="de-CH" sz="2400" b="1" dirty="0"/>
              <a:t>Partnern</a:t>
            </a:r>
            <a:r>
              <a:rPr lang="de-CH" sz="2400" dirty="0"/>
              <a:t> zusammenarbeiten</a:t>
            </a:r>
          </a:p>
          <a:p>
            <a:r>
              <a:rPr lang="de-CH" sz="2400" dirty="0"/>
              <a:t>Wir greifen </a:t>
            </a:r>
            <a:r>
              <a:rPr lang="de-CH" sz="2400" b="1" dirty="0"/>
              <a:t>neue Themen</a:t>
            </a:r>
            <a:r>
              <a:rPr lang="de-CH" sz="2400" dirty="0"/>
              <a:t> auf:</a:t>
            </a:r>
          </a:p>
          <a:p>
            <a:pPr marL="342900" indent="-342900">
              <a:buFont typeface="Arial" panose="020B0604020202020204" pitchFamily="34" charset="0"/>
              <a:buChar char="•"/>
            </a:pPr>
            <a:r>
              <a:rPr lang="de-CH" sz="2000" dirty="0"/>
              <a:t>Biodiversität im Siedlungsraum</a:t>
            </a:r>
          </a:p>
          <a:p>
            <a:pPr marL="342900" indent="-342900">
              <a:buFont typeface="Arial" panose="020B0604020202020204" pitchFamily="34" charset="0"/>
              <a:buChar char="•"/>
            </a:pPr>
            <a:r>
              <a:rPr lang="de-CH" sz="2000" dirty="0"/>
              <a:t>Perlen des Parks (Ortsbilder, Landschaften)</a:t>
            </a:r>
          </a:p>
          <a:p>
            <a:pPr marL="342900" indent="-342900">
              <a:buFont typeface="Arial" panose="020B0604020202020204" pitchFamily="34" charset="0"/>
              <a:buChar char="•"/>
            </a:pPr>
            <a:r>
              <a:rPr lang="de-CH" sz="2000" dirty="0"/>
              <a:t>Umgang mit Verkehrslärm (</a:t>
            </a:r>
            <a:r>
              <a:rPr lang="de-CH" sz="2000" dirty="0" err="1"/>
              <a:t>Gurnigelgebiet</a:t>
            </a:r>
            <a:r>
              <a:rPr lang="de-CH" sz="2000" dirty="0"/>
              <a:t>)</a:t>
            </a:r>
          </a:p>
          <a:p>
            <a:pPr marL="342900" indent="-342900">
              <a:buFont typeface="Arial" panose="020B0604020202020204" pitchFamily="34" charset="0"/>
              <a:buChar char="•"/>
            </a:pPr>
            <a:r>
              <a:rPr lang="de-CH" sz="2000" dirty="0"/>
              <a:t>Nachhaltig Leben</a:t>
            </a:r>
          </a:p>
          <a:p>
            <a:pPr marL="342900" indent="-342900">
              <a:buFont typeface="Arial" panose="020B0604020202020204" pitchFamily="34" charset="0"/>
              <a:buChar char="•"/>
            </a:pPr>
            <a:r>
              <a:rPr lang="de-CH" sz="2000" dirty="0"/>
              <a:t>Lebendiges Gürbetal</a:t>
            </a:r>
          </a:p>
          <a:p>
            <a:endParaRPr lang="de-CH" dirty="0"/>
          </a:p>
          <a:p>
            <a:endParaRPr lang="de-CH" dirty="0"/>
          </a:p>
        </p:txBody>
      </p:sp>
      <p:sp>
        <p:nvSpPr>
          <p:cNvPr id="4" name="Datumsplatzhalter 3">
            <a:extLst>
              <a:ext uri="{FF2B5EF4-FFF2-40B4-BE49-F238E27FC236}">
                <a16:creationId xmlns:a16="http://schemas.microsoft.com/office/drawing/2014/main" id="{43DC7F60-57C8-C814-6A4C-830DAE04015A}"/>
              </a:ext>
            </a:extLst>
          </p:cNvPr>
          <p:cNvSpPr>
            <a:spLocks noGrp="1"/>
          </p:cNvSpPr>
          <p:nvPr>
            <p:ph type="dt" sz="half" idx="14"/>
          </p:nvPr>
        </p:nvSpPr>
        <p:spPr/>
        <p:txBody>
          <a:bodyPr/>
          <a:lstStyle/>
          <a:p>
            <a:fld id="{6D7C3D84-3777-044C-BFD8-8CA17646D066}" type="datetime1">
              <a:rPr lang="de-CH" smtClean="0"/>
              <a:t>28.11.2024</a:t>
            </a:fld>
            <a:endParaRPr lang="de-CH" dirty="0"/>
          </a:p>
        </p:txBody>
      </p:sp>
      <p:sp>
        <p:nvSpPr>
          <p:cNvPr id="6" name="Foliennummernplatzhalter 5">
            <a:extLst>
              <a:ext uri="{FF2B5EF4-FFF2-40B4-BE49-F238E27FC236}">
                <a16:creationId xmlns:a16="http://schemas.microsoft.com/office/drawing/2014/main" id="{525D5B04-B735-D6B6-149E-F17F600F8938}"/>
              </a:ext>
            </a:extLst>
          </p:cNvPr>
          <p:cNvSpPr>
            <a:spLocks noGrp="1"/>
          </p:cNvSpPr>
          <p:nvPr>
            <p:ph type="sldNum" sz="quarter" idx="16"/>
          </p:nvPr>
        </p:nvSpPr>
        <p:spPr/>
        <p:txBody>
          <a:bodyPr/>
          <a:lstStyle/>
          <a:p>
            <a:fld id="{442AD375-037F-43D0-B059-5172DA06796A}" type="slidenum">
              <a:rPr lang="de-CH" smtClean="0"/>
              <a:pPr/>
              <a:t>6</a:t>
            </a:fld>
            <a:endParaRPr lang="de-CH" dirty="0"/>
          </a:p>
        </p:txBody>
      </p:sp>
      <p:pic>
        <p:nvPicPr>
          <p:cNvPr id="15" name="Grafik 14" descr="Ein Bild, das Gebäude, draußen, Pflanze, Haus enthält.&#10;&#10;Automatisch generierte Beschreibung">
            <a:extLst>
              <a:ext uri="{FF2B5EF4-FFF2-40B4-BE49-F238E27FC236}">
                <a16:creationId xmlns:a16="http://schemas.microsoft.com/office/drawing/2014/main" id="{9E2D7889-7C5D-E553-7707-741183DDF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29097" y="1128381"/>
            <a:ext cx="5789736" cy="4342302"/>
          </a:xfrm>
          <a:prstGeom prst="rect">
            <a:avLst/>
          </a:prstGeom>
        </p:spPr>
      </p:pic>
    </p:spTree>
    <p:extLst>
      <p:ext uri="{BB962C8B-B14F-4D97-AF65-F5344CB8AC3E}">
        <p14:creationId xmlns:p14="http://schemas.microsoft.com/office/powerpoint/2010/main" val="59271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3504-5505-0897-11BB-A008C16985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856E2C-097B-D84A-4282-BDBE861140F7}"/>
              </a:ext>
            </a:extLst>
          </p:cNvPr>
          <p:cNvSpPr>
            <a:spLocks noGrp="1"/>
          </p:cNvSpPr>
          <p:nvPr>
            <p:ph type="title"/>
          </p:nvPr>
        </p:nvSpPr>
        <p:spPr>
          <a:xfrm>
            <a:off x="1058400" y="836712"/>
            <a:ext cx="6472800" cy="1008112"/>
          </a:xfrm>
        </p:spPr>
        <p:txBody>
          <a:bodyPr/>
          <a:lstStyle/>
          <a:p>
            <a:r>
              <a:rPr lang="de-CH" b="1" dirty="0"/>
              <a:t>Was bleibt gleich?</a:t>
            </a:r>
            <a:endParaRPr lang="de-CH" dirty="0"/>
          </a:p>
        </p:txBody>
      </p:sp>
      <p:sp>
        <p:nvSpPr>
          <p:cNvPr id="3" name="Inhaltsplatzhalter 2">
            <a:extLst>
              <a:ext uri="{FF2B5EF4-FFF2-40B4-BE49-F238E27FC236}">
                <a16:creationId xmlns:a16="http://schemas.microsoft.com/office/drawing/2014/main" id="{90BAE200-359B-A801-52DB-1A4803F690A0}"/>
              </a:ext>
            </a:extLst>
          </p:cNvPr>
          <p:cNvSpPr>
            <a:spLocks noGrp="1"/>
          </p:cNvSpPr>
          <p:nvPr>
            <p:ph idx="1"/>
          </p:nvPr>
        </p:nvSpPr>
        <p:spPr>
          <a:xfrm>
            <a:off x="1058400" y="2394710"/>
            <a:ext cx="6472800" cy="3636404"/>
          </a:xfrm>
        </p:spPr>
        <p:txBody>
          <a:bodyPr/>
          <a:lstStyle/>
          <a:p>
            <a:pPr>
              <a:spcBef>
                <a:spcPts val="1200"/>
              </a:spcBef>
            </a:pPr>
            <a:r>
              <a:rPr lang="de-CH" dirty="0"/>
              <a:t>Regionale Produkte weiter stärken, resp. ausbauen</a:t>
            </a:r>
          </a:p>
          <a:p>
            <a:pPr>
              <a:spcBef>
                <a:spcPts val="1200"/>
              </a:spcBef>
            </a:pPr>
            <a:r>
              <a:rPr lang="de-CH" dirty="0"/>
              <a:t>Natureinsätze weiterführen</a:t>
            </a:r>
          </a:p>
          <a:p>
            <a:pPr>
              <a:spcBef>
                <a:spcPts val="1200"/>
              </a:spcBef>
            </a:pPr>
            <a:r>
              <a:rPr lang="de-CH" dirty="0"/>
              <a:t>Ein qualitativ hohes Bildungsangebot aufrechterhalten</a:t>
            </a:r>
          </a:p>
          <a:p>
            <a:pPr>
              <a:spcBef>
                <a:spcPts val="1200"/>
              </a:spcBef>
            </a:pPr>
            <a:r>
              <a:rPr lang="de-CH" dirty="0"/>
              <a:t>Die Erhöhung der Übernachtungszahlen anstreben</a:t>
            </a:r>
          </a:p>
          <a:p>
            <a:endParaRPr lang="de-CH" dirty="0"/>
          </a:p>
        </p:txBody>
      </p:sp>
      <p:sp>
        <p:nvSpPr>
          <p:cNvPr id="4" name="Datumsplatzhalter 3">
            <a:extLst>
              <a:ext uri="{FF2B5EF4-FFF2-40B4-BE49-F238E27FC236}">
                <a16:creationId xmlns:a16="http://schemas.microsoft.com/office/drawing/2014/main" id="{B040778C-0F58-627D-97E8-F969B8071A70}"/>
              </a:ext>
            </a:extLst>
          </p:cNvPr>
          <p:cNvSpPr>
            <a:spLocks noGrp="1"/>
          </p:cNvSpPr>
          <p:nvPr>
            <p:ph type="dt" sz="half" idx="15"/>
          </p:nvPr>
        </p:nvSpPr>
        <p:spPr/>
        <p:txBody>
          <a:bodyPr/>
          <a:lstStyle/>
          <a:p>
            <a:fld id="{6D7C3D84-3777-044C-BFD8-8CA17646D066}" type="datetime1">
              <a:rPr lang="de-CH" smtClean="0"/>
              <a:t>28.11.2024</a:t>
            </a:fld>
            <a:endParaRPr lang="de-CH" dirty="0"/>
          </a:p>
        </p:txBody>
      </p:sp>
      <p:sp>
        <p:nvSpPr>
          <p:cNvPr id="6" name="Foliennummernplatzhalter 5">
            <a:extLst>
              <a:ext uri="{FF2B5EF4-FFF2-40B4-BE49-F238E27FC236}">
                <a16:creationId xmlns:a16="http://schemas.microsoft.com/office/drawing/2014/main" id="{1BA710A4-AE46-B587-1234-CCD748EB4960}"/>
              </a:ext>
            </a:extLst>
          </p:cNvPr>
          <p:cNvSpPr>
            <a:spLocks noGrp="1"/>
          </p:cNvSpPr>
          <p:nvPr>
            <p:ph type="sldNum" sz="quarter" idx="17"/>
          </p:nvPr>
        </p:nvSpPr>
        <p:spPr/>
        <p:txBody>
          <a:bodyPr/>
          <a:lstStyle/>
          <a:p>
            <a:fld id="{442AD375-037F-43D0-B059-5172DA06796A}" type="slidenum">
              <a:rPr lang="de-CH" smtClean="0"/>
              <a:pPr/>
              <a:t>7</a:t>
            </a:fld>
            <a:endParaRPr lang="de-CH" dirty="0"/>
          </a:p>
        </p:txBody>
      </p:sp>
      <p:pic>
        <p:nvPicPr>
          <p:cNvPr id="10" name="Bildplatzhalter 7" descr="Ein Bild, das Im Haus, Wand, Kleidung, Waschbecken enthält.&#10;&#10;Automatisch generierte Beschreibung">
            <a:extLst>
              <a:ext uri="{FF2B5EF4-FFF2-40B4-BE49-F238E27FC236}">
                <a16:creationId xmlns:a16="http://schemas.microsoft.com/office/drawing/2014/main" id="{381E86DF-DD76-7195-EE0A-9D6252D3EB7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037" r="7037"/>
          <a:stretch>
            <a:fillRect/>
          </a:stretch>
        </p:blipFill>
        <p:spPr>
          <a:xfrm>
            <a:off x="8126906" y="0"/>
            <a:ext cx="4064400" cy="6309320"/>
          </a:xfrm>
        </p:spPr>
      </p:pic>
    </p:spTree>
    <p:extLst>
      <p:ext uri="{BB962C8B-B14F-4D97-AF65-F5344CB8AC3E}">
        <p14:creationId xmlns:p14="http://schemas.microsoft.com/office/powerpoint/2010/main" val="395922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7E593D5-7292-C2EC-B056-1D30A8600DB2}"/>
              </a:ext>
            </a:extLst>
          </p:cNvPr>
          <p:cNvPicPr>
            <a:picLocks noChangeAspect="1"/>
          </p:cNvPicPr>
          <p:nvPr/>
        </p:nvPicPr>
        <p:blipFill>
          <a:blip r:embed="rId2"/>
          <a:stretch>
            <a:fillRect/>
          </a:stretch>
        </p:blipFill>
        <p:spPr>
          <a:xfrm>
            <a:off x="3071664" y="1713736"/>
            <a:ext cx="7200800" cy="4948273"/>
          </a:xfrm>
          <a:prstGeom prst="rect">
            <a:avLst/>
          </a:prstGeom>
        </p:spPr>
      </p:pic>
      <p:sp>
        <p:nvSpPr>
          <p:cNvPr id="5" name="Titel 4">
            <a:extLst>
              <a:ext uri="{FF2B5EF4-FFF2-40B4-BE49-F238E27FC236}">
                <a16:creationId xmlns:a16="http://schemas.microsoft.com/office/drawing/2014/main" id="{622C588D-F23D-7675-0F63-2989E8A71546}"/>
              </a:ext>
            </a:extLst>
          </p:cNvPr>
          <p:cNvSpPr>
            <a:spLocks noGrp="1"/>
          </p:cNvSpPr>
          <p:nvPr>
            <p:ph type="title"/>
          </p:nvPr>
        </p:nvSpPr>
        <p:spPr>
          <a:xfrm>
            <a:off x="1487488" y="548680"/>
            <a:ext cx="8475714" cy="1008112"/>
          </a:xfrm>
        </p:spPr>
        <p:txBody>
          <a:bodyPr/>
          <a:lstStyle/>
          <a:p>
            <a:r>
              <a:rPr lang="de-CH" dirty="0"/>
              <a:t>Programm 2025-2028</a:t>
            </a:r>
          </a:p>
        </p:txBody>
      </p:sp>
      <p:sp>
        <p:nvSpPr>
          <p:cNvPr id="4" name="Foliennummernplatzhalter 3">
            <a:extLst>
              <a:ext uri="{FF2B5EF4-FFF2-40B4-BE49-F238E27FC236}">
                <a16:creationId xmlns:a16="http://schemas.microsoft.com/office/drawing/2014/main" id="{C0F1BFAA-A19A-2DC8-8F0E-911D78144A7D}"/>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
        <p:nvSpPr>
          <p:cNvPr id="6" name="Rechteck 5">
            <a:extLst>
              <a:ext uri="{FF2B5EF4-FFF2-40B4-BE49-F238E27FC236}">
                <a16:creationId xmlns:a16="http://schemas.microsoft.com/office/drawing/2014/main" id="{FDE37F72-3560-7140-232A-E1532CA0187E}"/>
              </a:ext>
            </a:extLst>
          </p:cNvPr>
          <p:cNvSpPr/>
          <p:nvPr/>
        </p:nvSpPr>
        <p:spPr>
          <a:xfrm>
            <a:off x="4612407" y="3162192"/>
            <a:ext cx="1368152" cy="18722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bg1"/>
              </a:solidFill>
            </a:endParaRPr>
          </a:p>
        </p:txBody>
      </p:sp>
      <p:sp>
        <p:nvSpPr>
          <p:cNvPr id="7" name="Rechteck 6">
            <a:extLst>
              <a:ext uri="{FF2B5EF4-FFF2-40B4-BE49-F238E27FC236}">
                <a16:creationId xmlns:a16="http://schemas.microsoft.com/office/drawing/2014/main" id="{44C1DC68-826D-9EF3-4585-3C6EB511BDDC}"/>
              </a:ext>
            </a:extLst>
          </p:cNvPr>
          <p:cNvSpPr/>
          <p:nvPr/>
        </p:nvSpPr>
        <p:spPr>
          <a:xfrm>
            <a:off x="8813254" y="3170948"/>
            <a:ext cx="1459210" cy="18722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bg1"/>
              </a:solidFill>
            </a:endParaRPr>
          </a:p>
        </p:txBody>
      </p:sp>
      <p:sp>
        <p:nvSpPr>
          <p:cNvPr id="9" name="Rechteck 8">
            <a:extLst>
              <a:ext uri="{FF2B5EF4-FFF2-40B4-BE49-F238E27FC236}">
                <a16:creationId xmlns:a16="http://schemas.microsoft.com/office/drawing/2014/main" id="{3FA8F26D-ED58-E5B4-8627-EAAA22B08046}"/>
              </a:ext>
            </a:extLst>
          </p:cNvPr>
          <p:cNvSpPr/>
          <p:nvPr/>
        </p:nvSpPr>
        <p:spPr>
          <a:xfrm>
            <a:off x="3071664" y="5029710"/>
            <a:ext cx="7200800" cy="11733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bg1"/>
              </a:solidFill>
            </a:endParaRPr>
          </a:p>
        </p:txBody>
      </p:sp>
      <p:sp>
        <p:nvSpPr>
          <p:cNvPr id="10" name="Textfeld 9">
            <a:extLst>
              <a:ext uri="{FF2B5EF4-FFF2-40B4-BE49-F238E27FC236}">
                <a16:creationId xmlns:a16="http://schemas.microsoft.com/office/drawing/2014/main" id="{5F96AF61-58CB-23B5-6FFF-231135B0B46F}"/>
              </a:ext>
            </a:extLst>
          </p:cNvPr>
          <p:cNvSpPr txBox="1"/>
          <p:nvPr/>
        </p:nvSpPr>
        <p:spPr>
          <a:xfrm>
            <a:off x="612654" y="3141433"/>
            <a:ext cx="1440160" cy="1046440"/>
          </a:xfrm>
          <a:prstGeom prst="rect">
            <a:avLst/>
          </a:prstGeom>
          <a:noFill/>
        </p:spPr>
        <p:txBody>
          <a:bodyPr wrap="square" lIns="0" tIns="0" rIns="0" bIns="0" rtlCol="0">
            <a:spAutoFit/>
          </a:bodyPr>
          <a:lstStyle/>
          <a:p>
            <a:pPr algn="ctr"/>
            <a:r>
              <a:rPr lang="de-CH" sz="2000" b="1" dirty="0"/>
              <a:t>Was?</a:t>
            </a:r>
          </a:p>
          <a:p>
            <a:pPr algn="ctr"/>
            <a:r>
              <a:rPr lang="de-CH" sz="1600" i="1" dirty="0"/>
              <a:t>5 Themen, an denen wir arbeiten</a:t>
            </a:r>
          </a:p>
        </p:txBody>
      </p:sp>
      <p:sp>
        <p:nvSpPr>
          <p:cNvPr id="11" name="Textfeld 10">
            <a:extLst>
              <a:ext uri="{FF2B5EF4-FFF2-40B4-BE49-F238E27FC236}">
                <a16:creationId xmlns:a16="http://schemas.microsoft.com/office/drawing/2014/main" id="{2C3839D5-0906-273D-9CEA-0F2742B64C50}"/>
              </a:ext>
            </a:extLst>
          </p:cNvPr>
          <p:cNvSpPr txBox="1"/>
          <p:nvPr/>
        </p:nvSpPr>
        <p:spPr>
          <a:xfrm>
            <a:off x="335360" y="5372404"/>
            <a:ext cx="1944216" cy="800219"/>
          </a:xfrm>
          <a:prstGeom prst="rect">
            <a:avLst/>
          </a:prstGeom>
          <a:noFill/>
        </p:spPr>
        <p:txBody>
          <a:bodyPr wrap="square" lIns="0" tIns="0" rIns="0" bIns="0" rtlCol="0">
            <a:spAutoFit/>
          </a:bodyPr>
          <a:lstStyle/>
          <a:p>
            <a:pPr algn="ctr"/>
            <a:r>
              <a:rPr lang="de-CH" sz="2000" b="1" dirty="0"/>
              <a:t>Wie?</a:t>
            </a:r>
          </a:p>
          <a:p>
            <a:pPr algn="ctr"/>
            <a:r>
              <a:rPr lang="de-CH" sz="1600" i="1" dirty="0"/>
              <a:t>3 Wege zur Bevölkerung</a:t>
            </a:r>
          </a:p>
        </p:txBody>
      </p:sp>
      <p:sp>
        <p:nvSpPr>
          <p:cNvPr id="12" name="Rechteck 11">
            <a:extLst>
              <a:ext uri="{FF2B5EF4-FFF2-40B4-BE49-F238E27FC236}">
                <a16:creationId xmlns:a16="http://schemas.microsoft.com/office/drawing/2014/main" id="{CE08ABE8-8673-F511-23E8-AFE9ABECE683}"/>
              </a:ext>
            </a:extLst>
          </p:cNvPr>
          <p:cNvSpPr/>
          <p:nvPr/>
        </p:nvSpPr>
        <p:spPr>
          <a:xfrm>
            <a:off x="3179675" y="3162192"/>
            <a:ext cx="7092789" cy="1867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bg1"/>
              </a:solidFill>
            </a:endParaRPr>
          </a:p>
        </p:txBody>
      </p:sp>
      <p:sp>
        <p:nvSpPr>
          <p:cNvPr id="13" name="Rechteck 12">
            <a:extLst>
              <a:ext uri="{FF2B5EF4-FFF2-40B4-BE49-F238E27FC236}">
                <a16:creationId xmlns:a16="http://schemas.microsoft.com/office/drawing/2014/main" id="{7D51AD5F-D0D9-D6E7-0889-60C7E21D6918}"/>
              </a:ext>
            </a:extLst>
          </p:cNvPr>
          <p:cNvSpPr/>
          <p:nvPr/>
        </p:nvSpPr>
        <p:spPr>
          <a:xfrm>
            <a:off x="2711624" y="1556792"/>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bg1"/>
              </a:solidFill>
            </a:endParaRPr>
          </a:p>
        </p:txBody>
      </p:sp>
      <p:sp>
        <p:nvSpPr>
          <p:cNvPr id="14" name="Rechteck 13">
            <a:extLst>
              <a:ext uri="{FF2B5EF4-FFF2-40B4-BE49-F238E27FC236}">
                <a16:creationId xmlns:a16="http://schemas.microsoft.com/office/drawing/2014/main" id="{3759EFCA-DBBE-85F9-0B30-E965BD2E5988}"/>
              </a:ext>
            </a:extLst>
          </p:cNvPr>
          <p:cNvSpPr/>
          <p:nvPr/>
        </p:nvSpPr>
        <p:spPr>
          <a:xfrm>
            <a:off x="3005504" y="6191891"/>
            <a:ext cx="7560840" cy="432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bg1"/>
              </a:solidFill>
            </a:endParaRPr>
          </a:p>
        </p:txBody>
      </p:sp>
      <p:sp>
        <p:nvSpPr>
          <p:cNvPr id="15" name="Textfeld 14">
            <a:extLst>
              <a:ext uri="{FF2B5EF4-FFF2-40B4-BE49-F238E27FC236}">
                <a16:creationId xmlns:a16="http://schemas.microsoft.com/office/drawing/2014/main" id="{F8644F8D-BA09-DF8E-C6DC-B51337269337}"/>
              </a:ext>
            </a:extLst>
          </p:cNvPr>
          <p:cNvSpPr txBox="1"/>
          <p:nvPr/>
        </p:nvSpPr>
        <p:spPr>
          <a:xfrm>
            <a:off x="360626" y="6384231"/>
            <a:ext cx="1944216" cy="246221"/>
          </a:xfrm>
          <a:prstGeom prst="rect">
            <a:avLst/>
          </a:prstGeom>
          <a:noFill/>
        </p:spPr>
        <p:txBody>
          <a:bodyPr wrap="square" lIns="0" tIns="0" rIns="0" bIns="0" rtlCol="0">
            <a:spAutoFit/>
          </a:bodyPr>
          <a:lstStyle/>
          <a:p>
            <a:pPr algn="ctr"/>
            <a:r>
              <a:rPr lang="de-CH" sz="1600" i="1" dirty="0"/>
              <a:t>1 Querschnittthema</a:t>
            </a:r>
          </a:p>
        </p:txBody>
      </p:sp>
    </p:spTree>
    <p:extLst>
      <p:ext uri="{BB962C8B-B14F-4D97-AF65-F5344CB8AC3E}">
        <p14:creationId xmlns:p14="http://schemas.microsoft.com/office/powerpoint/2010/main" val="316443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grpId="0"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1+ppt_w/2"/>
                                          </p:val>
                                        </p:tav>
                                      </p:tavLst>
                                    </p:anim>
                                    <p:anim calcmode="lin" valueType="num">
                                      <p:cBhvr additive="base">
                                        <p:cTn id="28" dur="500"/>
                                        <p:tgtEl>
                                          <p:spTgt spid="9"/>
                                        </p:tgtEl>
                                        <p:attrNameLst>
                                          <p:attrName>ppt_y</p:attrName>
                                        </p:attrNameLst>
                                      </p:cBhvr>
                                      <p:tavLst>
                                        <p:tav tm="0">
                                          <p:val>
                                            <p:strVal val="ppt_y"/>
                                          </p:val>
                                        </p:tav>
                                        <p:tav tm="100000">
                                          <p:val>
                                            <p:strVal val="ppt_y"/>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grpId="0" nodeType="clickEffect">
                                  <p:stCondLst>
                                    <p:cond delay="0"/>
                                  </p:stCondLst>
                                  <p:childTnLst>
                                    <p:anim calcmode="lin" valueType="num">
                                      <p:cBhvr additive="base">
                                        <p:cTn id="37" dur="500"/>
                                        <p:tgtEl>
                                          <p:spTgt spid="14"/>
                                        </p:tgtEl>
                                        <p:attrNameLst>
                                          <p:attrName>ppt_x</p:attrName>
                                        </p:attrNameLst>
                                      </p:cBhvr>
                                      <p:tavLst>
                                        <p:tav tm="0">
                                          <p:val>
                                            <p:strVal val="ppt_x"/>
                                          </p:val>
                                        </p:tav>
                                        <p:tav tm="100000">
                                          <p:val>
                                            <p:strVal val="1+ppt_w/2"/>
                                          </p:val>
                                        </p:tav>
                                      </p:tavLst>
                                    </p:anim>
                                    <p:anim calcmode="lin" valueType="num">
                                      <p:cBhvr additive="base">
                                        <p:cTn id="38" dur="500"/>
                                        <p:tgtEl>
                                          <p:spTgt spid="14"/>
                                        </p:tgtEl>
                                        <p:attrNameLst>
                                          <p:attrName>ppt_y</p:attrName>
                                        </p:attrNameLst>
                                      </p:cBhvr>
                                      <p:tavLst>
                                        <p:tav tm="0">
                                          <p:val>
                                            <p:strVal val="ppt_y"/>
                                          </p:val>
                                        </p:tav>
                                        <p:tav tm="100000">
                                          <p:val>
                                            <p:strVal val="ppt_y"/>
                                          </p:val>
                                        </p:tav>
                                      </p:tavLst>
                                    </p:anim>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animBg="1"/>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D04D2A7-0023-8132-70A2-B6FD9D5F0159}"/>
              </a:ext>
            </a:extLst>
          </p:cNvPr>
          <p:cNvSpPr>
            <a:spLocks noGrp="1"/>
          </p:cNvSpPr>
          <p:nvPr>
            <p:ph type="title"/>
          </p:nvPr>
        </p:nvSpPr>
        <p:spPr>
          <a:xfrm>
            <a:off x="1371453" y="1107581"/>
            <a:ext cx="8475714" cy="603077"/>
          </a:xfrm>
        </p:spPr>
        <p:txBody>
          <a:bodyPr/>
          <a:lstStyle/>
          <a:p>
            <a:r>
              <a:rPr lang="de-CH" dirty="0"/>
              <a:t>Auftritt Naturpark Gantrisch</a:t>
            </a:r>
          </a:p>
        </p:txBody>
      </p:sp>
      <p:sp>
        <p:nvSpPr>
          <p:cNvPr id="8" name="Inhaltsplatzhalter 7">
            <a:extLst>
              <a:ext uri="{FF2B5EF4-FFF2-40B4-BE49-F238E27FC236}">
                <a16:creationId xmlns:a16="http://schemas.microsoft.com/office/drawing/2014/main" id="{EA8A1DB0-4F41-5C62-566D-69DE20ADBC85}"/>
              </a:ext>
            </a:extLst>
          </p:cNvPr>
          <p:cNvSpPr>
            <a:spLocks noGrp="1"/>
          </p:cNvSpPr>
          <p:nvPr>
            <p:ph idx="1"/>
          </p:nvPr>
        </p:nvSpPr>
        <p:spPr/>
        <p:txBody>
          <a:bodyPr/>
          <a:lstStyle/>
          <a:p>
            <a:endParaRPr lang="de-CH" dirty="0">
              <a:hlinkClick r:id="" action="ppaction://noaction"/>
            </a:endParaRPr>
          </a:p>
          <a:p>
            <a:endParaRPr lang="de-CH" dirty="0">
              <a:hlinkClick r:id="" action="ppaction://noaction"/>
            </a:endParaRPr>
          </a:p>
          <a:p>
            <a:endParaRPr lang="de-CH" dirty="0">
              <a:hlinkClick r:id="" action="ppaction://noaction"/>
            </a:endParaRPr>
          </a:p>
          <a:p>
            <a:endParaRPr lang="de-CH" dirty="0">
              <a:hlinkClick r:id="" action="ppaction://noaction"/>
            </a:endParaRPr>
          </a:p>
          <a:p>
            <a:endParaRPr lang="de-CH" dirty="0">
              <a:hlinkClick r:id="" action="ppaction://noaction"/>
            </a:endParaRPr>
          </a:p>
          <a:p>
            <a:endParaRPr lang="de-CH" dirty="0">
              <a:hlinkClick r:id="" action="ppaction://noaction"/>
            </a:endParaRPr>
          </a:p>
          <a:p>
            <a:endParaRPr lang="de-CH" dirty="0">
              <a:hlinkClick r:id="" action="ppaction://noaction"/>
            </a:endParaRPr>
          </a:p>
          <a:p>
            <a:r>
              <a:rPr lang="de-CH" dirty="0">
                <a:hlinkClick r:id="" action="ppaction://noaction"/>
              </a:rPr>
              <a:t>www.gantrisch.ch</a:t>
            </a:r>
            <a:r>
              <a:rPr lang="de-CH" dirty="0"/>
              <a:t> </a:t>
            </a:r>
          </a:p>
        </p:txBody>
      </p:sp>
      <p:sp>
        <p:nvSpPr>
          <p:cNvPr id="4" name="Datumsplatzhalter 3">
            <a:extLst>
              <a:ext uri="{FF2B5EF4-FFF2-40B4-BE49-F238E27FC236}">
                <a16:creationId xmlns:a16="http://schemas.microsoft.com/office/drawing/2014/main" id="{FBF3EA34-92B8-4610-9A58-5CA670EE2220}"/>
              </a:ext>
            </a:extLst>
          </p:cNvPr>
          <p:cNvSpPr>
            <a:spLocks noGrp="1"/>
          </p:cNvSpPr>
          <p:nvPr>
            <p:ph type="dt" sz="half" idx="10"/>
          </p:nvPr>
        </p:nvSpPr>
        <p:spPr/>
        <p:txBody>
          <a:bodyPr/>
          <a:lstStyle/>
          <a:p>
            <a:fld id="{9A7C1734-D966-624C-9717-FEE1D7AFE2EE}" type="datetime1">
              <a:rPr lang="de-CH" smtClean="0"/>
              <a:t>28.11.2024</a:t>
            </a:fld>
            <a:endParaRPr lang="de-CH" dirty="0"/>
          </a:p>
        </p:txBody>
      </p:sp>
      <p:sp>
        <p:nvSpPr>
          <p:cNvPr id="6" name="Foliennummernplatzhalter 5">
            <a:extLst>
              <a:ext uri="{FF2B5EF4-FFF2-40B4-BE49-F238E27FC236}">
                <a16:creationId xmlns:a16="http://schemas.microsoft.com/office/drawing/2014/main" id="{3E99405D-B19A-E030-E454-0BEF86710724}"/>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3" name="Grafik 2">
            <a:extLst>
              <a:ext uri="{FF2B5EF4-FFF2-40B4-BE49-F238E27FC236}">
                <a16:creationId xmlns:a16="http://schemas.microsoft.com/office/drawing/2014/main" id="{C114031C-8277-A624-96B3-81B70609C0EB}"/>
              </a:ext>
            </a:extLst>
          </p:cNvPr>
          <p:cNvPicPr>
            <a:picLocks noChangeAspect="1"/>
          </p:cNvPicPr>
          <p:nvPr/>
        </p:nvPicPr>
        <p:blipFill>
          <a:blip r:embed="rId2"/>
          <a:stretch>
            <a:fillRect/>
          </a:stretch>
        </p:blipFill>
        <p:spPr>
          <a:xfrm>
            <a:off x="1351396" y="1874231"/>
            <a:ext cx="8904312" cy="3931033"/>
          </a:xfrm>
          <a:prstGeom prst="rect">
            <a:avLst/>
          </a:prstGeom>
        </p:spPr>
      </p:pic>
    </p:spTree>
    <p:extLst>
      <p:ext uri="{BB962C8B-B14F-4D97-AF65-F5344CB8AC3E}">
        <p14:creationId xmlns:p14="http://schemas.microsoft.com/office/powerpoint/2010/main" val="238479643"/>
      </p:ext>
    </p:extLst>
  </p:cSld>
  <p:clrMapOvr>
    <a:masterClrMapping/>
  </p:clrMapOvr>
</p:sld>
</file>

<file path=ppt/theme/theme1.xml><?xml version="1.0" encoding="utf-8"?>
<a:theme xmlns:a="http://schemas.openxmlformats.org/drawingml/2006/main" name="Benutzerdefiniertes Design">
  <a:themeElements>
    <a:clrScheme name="NPG">
      <a:dk1>
        <a:sysClr val="windowText" lastClr="000000"/>
      </a:dk1>
      <a:lt1>
        <a:sysClr val="window" lastClr="FFFFFF"/>
      </a:lt1>
      <a:dk2>
        <a:srgbClr val="4B4B4B"/>
      </a:dk2>
      <a:lt2>
        <a:srgbClr val="B9B9B9"/>
      </a:lt2>
      <a:accent1>
        <a:srgbClr val="4A907A"/>
      </a:accent1>
      <a:accent2>
        <a:srgbClr val="129148"/>
      </a:accent2>
      <a:accent3>
        <a:srgbClr val="D9F564"/>
      </a:accent3>
      <a:accent4>
        <a:srgbClr val="FF7C41"/>
      </a:accent4>
      <a:accent5>
        <a:srgbClr val="F85972"/>
      </a:accent5>
      <a:accent6>
        <a:srgbClr val="5DB3E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NPG V1.potx" id="{CCA4C8C5-E501-4FCE-B1A8-9FDB69259FDA}" vid="{2D8DC352-894C-4301-8FD9-7CA676C890CD}"/>
    </a:ext>
  </a:extLst>
</a:theme>
</file>

<file path=ppt/theme/theme2.xml><?xml version="1.0" encoding="utf-8"?>
<a:theme xmlns:a="http://schemas.openxmlformats.org/drawingml/2006/main" name="Bank Gantrisc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nk Gantrisch">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Bank Gantrisch V3 Jubiläum.potx" id="{CFED6E7B-902E-4F20-92BB-50A98A74C25A}" vid="{7D372B93-A45D-44E6-A8A7-3C691CDED9B7}"/>
    </a:ext>
  </a:extLst>
</a:theme>
</file>

<file path=ppt/theme/theme3.xml><?xml version="1.0" encoding="utf-8"?>
<a:theme xmlns:a="http://schemas.openxmlformats.org/drawingml/2006/main" name="Office Theme">
  <a:themeElements>
    <a:clrScheme name="NPG">
      <a:dk1>
        <a:sysClr val="windowText" lastClr="000000"/>
      </a:dk1>
      <a:lt1>
        <a:sysClr val="window" lastClr="FFFFFF"/>
      </a:lt1>
      <a:dk2>
        <a:srgbClr val="4B4B4B"/>
      </a:dk2>
      <a:lt2>
        <a:srgbClr val="B9B9B9"/>
      </a:lt2>
      <a:accent1>
        <a:srgbClr val="4A907A"/>
      </a:accent1>
      <a:accent2>
        <a:srgbClr val="129148"/>
      </a:accent2>
      <a:accent3>
        <a:srgbClr val="D9F564"/>
      </a:accent3>
      <a:accent4>
        <a:srgbClr val="FF7C41"/>
      </a:accent4>
      <a:accent5>
        <a:srgbClr val="F85972"/>
      </a:accent5>
      <a:accent6>
        <a:srgbClr val="5DB3E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NPG">
      <a:dk1>
        <a:sysClr val="windowText" lastClr="000000"/>
      </a:dk1>
      <a:lt1>
        <a:sysClr val="window" lastClr="FFFFFF"/>
      </a:lt1>
      <a:dk2>
        <a:srgbClr val="4B4B4B"/>
      </a:dk2>
      <a:lt2>
        <a:srgbClr val="B9B9B9"/>
      </a:lt2>
      <a:accent1>
        <a:srgbClr val="4A907A"/>
      </a:accent1>
      <a:accent2>
        <a:srgbClr val="129148"/>
      </a:accent2>
      <a:accent3>
        <a:srgbClr val="D9F564"/>
      </a:accent3>
      <a:accent4>
        <a:srgbClr val="FF7C41"/>
      </a:accent4>
      <a:accent5>
        <a:srgbClr val="F85972"/>
      </a:accent5>
      <a:accent6>
        <a:srgbClr val="5DB3E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24777f-78b6-4f3c-a73a-d5fa08e4d537" xsi:nil="true"/>
    <lcf76f155ced4ddcb4097134ff3c332f xmlns="c9077d15-72ed-4fec-bcfe-3472729e919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E594130A2AF244FBF3F304D904ED593" ma:contentTypeVersion="16" ma:contentTypeDescription="Ein neues Dokument erstellen." ma:contentTypeScope="" ma:versionID="4d421d3fbdad61d2657cfee612992f01">
  <xsd:schema xmlns:xsd="http://www.w3.org/2001/XMLSchema" xmlns:xs="http://www.w3.org/2001/XMLSchema" xmlns:p="http://schemas.microsoft.com/office/2006/metadata/properties" xmlns:ns2="c9077d15-72ed-4fec-bcfe-3472729e9195" xmlns:ns3="bc24777f-78b6-4f3c-a73a-d5fa08e4d537" targetNamespace="http://schemas.microsoft.com/office/2006/metadata/properties" ma:root="true" ma:fieldsID="f187d31715227b175495061eefda1085" ns2:_="" ns3:_="">
    <xsd:import namespace="c9077d15-72ed-4fec-bcfe-3472729e9195"/>
    <xsd:import namespace="bc24777f-78b6-4f3c-a73a-d5fa08e4d5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77d15-72ed-4fec-bcfe-3472729e9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7fbe3b91-0d7a-4fca-85de-75d49bc052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24777f-78b6-4f3c-a73a-d5fa08e4d5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23888c3-3691-4ee2-9093-74875a1c94d8}" ma:internalName="TaxCatchAll" ma:showField="CatchAllData" ma:web="bc24777f-78b6-4f3c-a73a-d5fa08e4d5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6B806-0237-4942-A1FD-5C97285908C2}">
  <ds:schemaRefs>
    <ds:schemaRef ds:uri="http://purl.org/dc/terms/"/>
    <ds:schemaRef ds:uri="http://schemas.openxmlformats.org/package/2006/metadata/core-properties"/>
    <ds:schemaRef ds:uri="c9077d15-72ed-4fec-bcfe-3472729e9195"/>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c24777f-78b6-4f3c-a73a-d5fa08e4d537"/>
    <ds:schemaRef ds:uri="http://www.w3.org/XML/1998/namespace"/>
  </ds:schemaRefs>
</ds:datastoreItem>
</file>

<file path=customXml/itemProps2.xml><?xml version="1.0" encoding="utf-8"?>
<ds:datastoreItem xmlns:ds="http://schemas.openxmlformats.org/officeDocument/2006/customXml" ds:itemID="{01EC5972-E1E5-48D7-8DBB-CC5E3656E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77d15-72ed-4fec-bcfe-3472729e9195"/>
    <ds:schemaRef ds:uri="bc24777f-78b6-4f3c-a73a-d5fa08e4d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6B7BE2-63AD-4C37-AC44-F0E4FC348E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Präsentation_Mitgliederversammlung_2024-Frühjahr</Template>
  <TotalTime>0</TotalTime>
  <Words>415</Words>
  <Application>Microsoft Office PowerPoint</Application>
  <PresentationFormat>Breitbild</PresentationFormat>
  <Paragraphs>99</Paragraphs>
  <Slides>10</Slides>
  <Notes>5</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10</vt:i4>
      </vt:variant>
    </vt:vector>
  </HeadingPairs>
  <TitlesOfParts>
    <vt:vector size="20" baseType="lpstr">
      <vt:lpstr>Aptos</vt:lpstr>
      <vt:lpstr>Arial</vt:lpstr>
      <vt:lpstr>Calibri</vt:lpstr>
      <vt:lpstr>Montserrat</vt:lpstr>
      <vt:lpstr>Source Sans Pro</vt:lpstr>
      <vt:lpstr>Symbol</vt:lpstr>
      <vt:lpstr>Trebuchet MS</vt:lpstr>
      <vt:lpstr>Wingdings</vt:lpstr>
      <vt:lpstr>Benutzerdefiniertes Design</vt:lpstr>
      <vt:lpstr>Bank Gantrisch</vt:lpstr>
      <vt:lpstr>PowerPoint-Präsentation</vt:lpstr>
      <vt:lpstr>PowerPoint-Präsentation</vt:lpstr>
      <vt:lpstr>PowerPoint-Präsentation</vt:lpstr>
      <vt:lpstr>Naturpark Gantrisch Facts</vt:lpstr>
      <vt:lpstr>Unser Motto für die nächsten 4 Jahre</vt:lpstr>
      <vt:lpstr>Was wird speziell in den nächsten 4 Jahren?</vt:lpstr>
      <vt:lpstr>Was bleibt gleich?</vt:lpstr>
      <vt:lpstr>Programm 2025-2028</vt:lpstr>
      <vt:lpstr>Auftritt Naturpark Gantrisch</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Textformatierung</dc:title>
  <dc:creator>Sara Cristina Gasser</dc:creator>
  <dc:description>erstellt durch Vorlagenbauer.ch</dc:description>
  <cp:lastModifiedBy>Marie-Christine Müller</cp:lastModifiedBy>
  <cp:revision>121</cp:revision>
  <dcterms:created xsi:type="dcterms:W3CDTF">2024-03-11T09:58:47Z</dcterms:created>
  <dcterms:modified xsi:type="dcterms:W3CDTF">2024-11-28T14:29:00Z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